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3F007-B00F-1CB1-48DC-4B000CAA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D44CF-472A-BE70-EB11-06AA80B2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CE5F4-FF2B-70DE-F382-292DFE22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63424-1C26-6809-335F-B3EE93B7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2810A-B350-0233-ACBB-344C714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8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0C176-2373-1050-16C0-D985463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33D8E-9192-F1D5-B711-7C36C964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82FA9-EA69-C9A8-57FB-804EBB24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889CA-5A2C-F8EC-5C3D-E693EF6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519D0-788E-0238-4229-FF4F7D4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E1B87-90DB-7CA8-BD66-09585B7B4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BD745-BF95-484F-EEA0-B5380D79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1510D-4EB5-3CE9-CD4F-6FF66122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D1F9E-EF98-84F4-4EAD-985C2A57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9FC1F-0844-55E6-EF42-312CF67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102F4-65B4-E007-A9F7-F923B94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D15D2-FE97-0956-965B-62A81EE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FE48F-4881-495A-4D7B-D719A9DC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EEA4F-571A-8ADA-BC84-C1589351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46FAC-CE93-11DE-8F2E-12346527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5D00-A123-7779-B546-329B6FE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8CBE5-A02E-D410-29FC-EB605EB4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B1A0B-FA36-A911-846B-C0FE378B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9E0BD-1033-DAD1-86C9-2DC4A6F7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EB10B-0E77-EA81-E577-33553F36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7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4AD7D-6E29-2101-28E4-96E50AFA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D6461-0352-CDC5-1AB3-0BD5AEBA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E6317-49FE-6495-7D84-6EC8F9330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26FFE-5B39-B3F4-9427-7E99942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6B831-1D0F-FF6C-A514-3D276CEE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24148-E1C9-454B-4897-ACECC76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45D0-AF3D-B148-F8AA-58DF4D1B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B1345-6124-F7D5-6830-8A84D1F6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908D6-9722-7971-F798-43F4DD75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F28A4C-E040-1790-12FD-8DC1AD43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6D0BE1-CE0E-7A80-5462-AB5513658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DB208-83EE-4F45-2306-8A08B77B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0D5B37-5EDE-51ED-561B-6C2612F3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53E47-1B51-EF3C-3462-866B5B5E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2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80AA-892E-6807-3EE8-A88620C3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98577-F6A3-E886-145C-F82D916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C6382-4BC1-7EAB-4278-67177BB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01889-FD26-D742-C1B9-8F09C7F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137F23-5EDC-DE4C-0ABF-88D08B69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793F2-F49C-08F5-00BC-EDE1E753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FC3C8-1E44-772D-9EB1-8CD3A3D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ABF4C-D52B-119F-3B56-962CC782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CEE0B-D24E-2508-F07C-81E70C01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02D51-86A3-7A66-87F5-41DEEDFFE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2B38B-750E-420D-8A1D-BFFD77E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E6EB2-49F0-B75A-564E-F1049FE1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AAC0D-8188-6D4D-6CA1-B632CF69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F05CE-D19F-93E5-81C0-6480F6F9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98B61-149A-BE57-3F47-84BCD357B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11D06-C00F-F39A-C9DC-A3AC3131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A6679-3237-C755-2655-F440A614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89C4C-DEA2-56F0-BBC4-2AF01DD4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A6565-E963-FC36-DBFD-D9FCBCE9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4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45024-60C4-32D4-D081-9D1029F1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4951-1299-06C1-EF6C-A3F47381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20F7F-A4C4-D2D6-7DC9-85ABB7DEB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18419-EF06-CB27-3BDC-FA72881B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B1F82-724E-0BC9-B1E9-A79CB451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1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530" name="Picture 2" descr="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2024-03-10T20:51:33Z</dcterms:created>
  <dcterms:modified xsi:type="dcterms:W3CDTF">2024-03-10T20:51:33Z</dcterms:modified>
</cp:coreProperties>
</file>