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4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047B5-396C-E5C9-0335-C889DF65B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EBA7AB-BD2A-8E0E-B2D8-FF2499022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836E6D-311E-5F00-98A7-A81D70E9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9723-049A-4457-B592-4D829AF6C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E26643-7894-4E96-A065-B47E31DF7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144170-6531-274F-6B93-07A565CE0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2455-8474-4FEB-BF39-C3BA8030F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21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4072E-7138-87FC-1BD0-8E073067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B2A757-86B5-7314-AA16-17813EFA0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C0E76D-6A11-5374-3CCB-E851BFFB5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9723-049A-4457-B592-4D829AF6C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4FAFA1-7B2C-623B-98A6-B641BB5AD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D0E507-7ADE-9027-896A-1A576DFA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2455-8474-4FEB-BF39-C3BA8030F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767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0B44AF-28C4-1841-44F1-B8A8164DF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99494F-8F1A-AEF8-69A0-48BD1D8EF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F34228-0101-EF4F-8AC0-728996EA1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9723-049A-4457-B592-4D829AF6C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DADD12-9D41-867D-EF9F-5B457FD80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8F7E30-FCF5-16EF-D00A-C851BC94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2455-8474-4FEB-BF39-C3BA8030F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70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F62D9-6BAD-7475-1427-D44353494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FDECBC-72EF-7689-F662-C31C0FF34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9A33F-BDEB-DA36-4E28-6C4C9F93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9723-049A-4457-B592-4D829AF6C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12F8FA-4D85-E605-646A-2BDFE3058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0B960A-4DBD-A8F0-B405-ADC46BFA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2455-8474-4FEB-BF39-C3BA8030F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99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32FC3-CD83-8929-A6AC-6107AF1DC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B90B06-2243-A202-EDF6-AE938EA66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CCE14E-A55E-2A07-8728-3B84B37A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9723-049A-4457-B592-4D829AF6C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1494CE-E72D-B56A-B246-5CB1966A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AB560E-DC00-3784-D192-9ED486F7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2455-8474-4FEB-BF39-C3BA8030F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39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EF1C8-E2AA-E804-BB2C-34D39C7F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C3DF58-1FEE-9376-4427-D5A1C4E9B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6B2691-1C4C-8D20-CE9E-1BD8AAF40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24F29D-EF74-FB2B-C0DA-19AF735F9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9723-049A-4457-B592-4D829AF6C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FD231B-8763-29EB-C687-DB2C307D6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5A78D-ABAB-0163-AC6E-F89EF8B63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2455-8474-4FEB-BF39-C3BA8030F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14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D528D-6325-7DBC-2824-2609E9F8C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6DB9A0-6C12-D2B3-0F91-EC0E83902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998E5D-6F20-0412-963F-B02804C4E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2B88F7-198A-A296-FB09-9A22DA8D3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4A57D9-5CCD-2AB6-E3D6-704E79F79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5F8DB4-73D8-F223-14B2-73140E444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9723-049A-4457-B592-4D829AF6C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14E47D-B2EE-C78D-D030-770B280F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6F64C4-E973-C30E-4684-D68E40AA6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2455-8474-4FEB-BF39-C3BA8030F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45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269A2-A772-6020-9185-F6D37ADB6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12F198-D7FA-D455-F6FD-4010ABFD0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9723-049A-4457-B592-4D829AF6C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35720E-B1BF-2741-7ABA-6E1C72FCC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54D2BB-ACDA-DD85-173E-2FD7A4DA9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2455-8474-4FEB-BF39-C3BA8030F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03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2B4D26-5510-5227-5B9E-521A5B9EA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9723-049A-4457-B592-4D829AF6C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8CEF2C-3A76-2066-DF31-089FB2884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986D08-FAE2-D9E4-F1C7-5CC86D6F0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2455-8474-4FEB-BF39-C3BA8030F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59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F17C5-A2D4-DBFA-D9F3-9B39F689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11243C-AB02-64BA-9DE3-3D9755017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0C82DE-7BE7-DD8F-09F5-E040F1C69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524A7E-BF9F-47C2-CD88-5EEBA7B0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9723-049A-4457-B592-4D829AF6C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BFC968-FB27-4AE4-9347-8C757314E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71B3B9-3D63-6963-6742-BFF331A0B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2455-8474-4FEB-BF39-C3BA8030F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82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E72F9-763E-E3A0-A70C-7DCA10172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3502A5-DFDB-5354-1EA6-856867457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29A2E2-B1D2-3A16-81D5-1E0646804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2923A2-26AB-34A8-6653-9B40A0D5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9723-049A-4457-B592-4D829AF6C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B5EB50-7A92-0F73-072C-399ABB321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985BFD-54E7-E8DE-D7BF-1F73D8401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2455-8474-4FEB-BF39-C3BA8030F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16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CDFF20-5445-0C37-D853-0A84604FF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769A08-032D-6B45-28BC-12E969195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D256F8-7F58-C625-5FDB-D647171F7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49723-049A-4457-B592-4D829AF6C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B3A13B-6BFC-EB50-3D79-A645F0F57E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B61EC3-D6BB-EFBD-F528-B17551D7D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82455-8474-4FEB-BF39-C3BA8030F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23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3554" name="Picture 2" descr="6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2024-03-10T20:51:38Z</dcterms:created>
  <dcterms:modified xsi:type="dcterms:W3CDTF">2024-03-10T20:51:38Z</dcterms:modified>
</cp:coreProperties>
</file>