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AA77-0547-4B05-C1BC-3312ED80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B0F900-E4D8-4717-4E40-5A949B65E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A2D9F-7E2D-8F7A-4725-DD23733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88132-CC1E-4ADD-022B-9E0B2EC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11A50-8E88-7815-BC20-FC3135D0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25DC-DCEB-BB90-0405-5A5E4A60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93050-E4F8-BFA1-96AD-9A606B8B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764B5-9292-8593-6EA3-FD941253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93746-F27C-4D04-ECDB-D1D38702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BEE5E-77EE-B7DF-2139-476F54BD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3A19B-4B00-562C-3D90-C233261AF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B544A-66D4-3579-4E41-216E5677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C1380-70C0-4624-CB58-8586C467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6E7B-FE7B-57AE-F468-1D0211DC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38348-A8E7-1C8F-248E-97878E73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5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5B11E-9298-C720-994D-21F805BB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1B74F-2092-25CF-77E4-B3CC162B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EEC22-F83C-9A91-469F-455EA424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2F38F-692C-CBD0-755C-B7A81B32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1F4A7-5A08-7DB5-A209-8C73CAFC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52C3-66C0-9B2B-BE08-5B38C976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F6BB4-0124-F9C6-3990-565C1F0E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D3D76-4D4D-9D52-BECA-DD681052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15D72-5BE5-0D39-9DBF-CDAC635F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7630D-9790-947C-4154-B64DB9A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4419-DFCB-63BA-CA4C-9066245C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AC525-C615-1B1C-6933-74EFA54D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80B33-D867-34DA-CE6F-2EE6A64E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763AD-0D1B-F22E-7B88-05C6BFC5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A6505-0D62-70BC-96E7-28166BD0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598BF-007B-72B1-5FF7-7DC3316B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5555-09B2-D92A-1C8D-4375E1E3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713E8-A457-CB87-5D22-D92A4633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787F3-0D3A-9B20-DE6C-6271F44B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290952-8761-129D-89AD-6A67917B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99B7E-9CB8-4003-25D1-56C95AFD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D5BBD-C722-839E-4B3C-ACD00E4F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D9DE05-C4B2-3E43-3876-B402B8F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09C379-B316-BDB5-3A9E-EBAC5261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CDA6-FA3C-6EC0-A569-BDF5AC11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25B800-E93D-14A3-361F-5E863C87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47A829-6134-11FD-D9CC-2CA970B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8885A-12BA-1AD9-C790-591911F4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F30B3-792F-5419-5CBF-399A7BB0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2AF52-C305-0AA1-8B37-094C9A3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1E53E-4F7B-6A30-8EA9-FA1AFC8B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1D02D-2041-6116-05A7-3812197E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7D2D-7A48-E0BF-A71E-53AF4AE1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C2BC3-4B8C-DDA9-D657-918EF122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D6C38-7D7C-1D76-5FDC-F567658A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0178F-4AE6-ACCD-C0E7-924468E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5F9D4-4503-619D-271A-B7FB10B2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9FC0-ED80-59DE-0275-0ADE8815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BDB0E-1E52-3329-3A6E-297068FC3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BBB43-21F8-486A-70D3-6CD33F89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373DC-D4D1-749A-D3D5-AF7DCCEA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6A968-FD9A-851D-3A79-067E472C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AE1EA-835C-D022-8C43-D7D1096A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CA5DF7-24A2-AAE6-F2F8-60D90AD1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522F6-4974-2DC1-80EE-004D3E96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39078-3769-30CF-E571-CDC0BD58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B57A8-8BAF-2BD6-AFA7-8980680AA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3376-A5B9-6C6C-7CD0-B19516E1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02" name="Picture 2" descr="6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627" name="Picture 3" descr="6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2024-03-10T20:51:46Z</dcterms:created>
  <dcterms:modified xsi:type="dcterms:W3CDTF">2024-03-10T20:51:46Z</dcterms:modified>
</cp:coreProperties>
</file>