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12A39-C1E1-39A7-6982-9FB54D8B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109E22-A641-AB84-2397-4CC7DBB2F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32459-1903-AADF-452D-94D0034A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5E410-4124-7A3E-AE40-A0727DFE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F48B8-CF37-0D5C-D906-C75C806A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5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5BA5D-2172-22B2-776B-A34922F2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82E35B-C7DA-9408-60CA-AFFBC09F3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F6D2F-A6AB-91CF-E0FB-4BE6CD81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A12717-84C9-3080-28A1-5CB6BCE1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67FED-4B7F-1A27-82D5-223A022B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7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0131C2-6223-4FD5-8173-E10B3D929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79FCAE-190C-CB98-A28A-71E7ACBBF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EF2B0-DC7F-DB2E-9BBA-1193A286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048F0-7001-C0F9-14F1-2D944464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14869-0E20-3699-8E40-4FCFB215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5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1030A-3C24-5DA8-D7F2-7F1B6CEC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F981C-C570-925B-23CC-7F84A041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A413C-B33A-375B-F0F0-51D724A7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1DE3E-6FE5-AB04-F70E-E0874897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93F23-A052-5AC2-6069-3478716E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6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416F9-CEA1-E052-EF52-3ED1CE89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0E43B4-244B-5D73-48F2-B0EEFB2E3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65C86-D837-5BFF-92C8-316FB7D5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FD7FE-7F46-A71F-F812-2E107987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9C4A3-CD4D-38DF-0BD4-47661932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56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96E5A-AEB6-A800-2A54-BE111D86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237F9-CFF7-076A-0786-DA3F1BDDA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0F33D-23FA-B3E1-3FE0-7FE0D9B7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DA74E-A920-1731-0DDA-93F220D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CF6AA6-9BB0-C55A-C679-D789436D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FD011-F5BB-4DFF-1833-4ECA8E15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0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31B31-D370-0813-A6C7-9B034A6F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05F952-D182-7BC4-B94D-8084F9909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017987-BE65-8923-9C41-9591C9E0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99206E-30F7-8984-6C71-6EF18BF80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2E62D1-3EB9-3CBC-3690-D2CB34C26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CFA5BA-AEF6-6AF9-F6B1-AA7B821A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7FE03D-56DE-2BD4-C81F-FB2DB67E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109D1C-7E12-C417-976D-B2829381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2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CDAFE-C2C6-FB28-8232-06EB52BB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005DDF-4BFC-458F-A912-AD00AEA6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AEFE94-330C-5668-2F98-C9FDE0E5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C55F37-AF28-E1F5-ED38-0DC08D42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0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93B63F-24E4-49F8-1D6E-7ED65DC8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2FF9AE-CCAD-F2DA-7322-3FE9CDF8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1A7EE4-8969-D678-3B72-7612163A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6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1FD18-CC75-EA97-11EF-C3341A21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FCCC1-57C3-A67F-18A8-E5EFECA50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A8BEF2-2C85-9DFF-B676-DAAC5AD21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C3481-E9BC-CBFD-4824-912775CD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94D39-B317-5BB5-2835-0C29F13E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AB9890-6CEA-31B3-C771-97D9B4FA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44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E54BA-141B-97A7-D03F-8AF2BFD2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A66DC7-CB9E-4A4B-8870-CB7CAC35F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DA7E14-A493-D5C6-3F35-2F1A9DB73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CC0186-1F5A-0063-8D41-1CCDEA4B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2D8EE8-EF6D-46E1-2424-C6A9FC9C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775370-346C-419E-C529-B2B54B7F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8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BD10D9-4584-7DE2-1C37-C15B0F94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EDC41-EA97-228A-3597-46B8A921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FC68C-6119-223B-F7F6-3C251F241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7A8C7-5671-7366-C673-AB6E20608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F57A-C12C-3F3E-B086-C17AF68B0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76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626" name="Picture 2" descr="6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2024-03-10T20:51:50Z</dcterms:created>
  <dcterms:modified xsi:type="dcterms:W3CDTF">2024-03-10T20:51:50Z</dcterms:modified>
</cp:coreProperties>
</file>