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EA5EE-2C73-0D72-F2A8-7503446D6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17F5C5-57A2-8967-A8AD-FDF80AE8A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F5E8D-4A35-A11C-5673-C1D1E5D5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1EF6-6D5B-4CCE-8D38-FE728C838A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4D102A-B516-EF3D-AAD3-18EAAD01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F3F48F-E40D-A22F-25C0-C933AAAC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8DDF-9139-498C-98B9-90C7B274E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81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89C96-A16B-C27D-AC86-728146B2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E73BD1-4B9E-E1D7-3F5A-7AF9E2340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989D82-2236-BE0E-5ABD-4700DD25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1EF6-6D5B-4CCE-8D38-FE728C838A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ACA723-7302-CD3A-A7CE-C4EB0C6E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8B3939-A115-2CA6-5E94-522E91EE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8DDF-9139-498C-98B9-90C7B274E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9C087A-1AB0-F932-2C58-8262BB087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79599A-8DC8-E79D-CA2D-C74F7F71A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AFA96-007D-E5D9-F879-DB43C713C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1EF6-6D5B-4CCE-8D38-FE728C838A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90CE7-20F1-0FA1-810C-30023ED69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C20C24-A330-7223-34C8-897F3C1D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8DDF-9139-498C-98B9-90C7B274E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47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5F47F-0B30-EA4F-7F2C-AD718ED1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DD795-4D88-94F9-9E79-A3918CA27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D3A5FF-B261-59BE-BD21-0F57B6FC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1EF6-6D5B-4CCE-8D38-FE728C838A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24B487-7DF2-6FDC-FAA9-B9E7583B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4F332-F551-47AF-C5AC-A31DA9A6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8DDF-9139-498C-98B9-90C7B274E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20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D0428-F853-F751-68E4-2C9A9D84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A26244-4D3C-A6F5-6284-D36B96A06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23E0F8-4D3E-1DEA-34FF-26BFE993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1EF6-6D5B-4CCE-8D38-FE728C838A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CE47DB-85C0-DB08-A546-CC3D5C3F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B4B71A-06D9-C00E-51AD-D11375025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8DDF-9139-498C-98B9-90C7B274E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86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7443E-4E14-FDA6-7FC7-D33B5267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DF3A96-E454-4D20-B87F-8FFD9C7AC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666E98-7BAF-09DC-2D37-BD5D76534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96925-0BAD-5981-B36D-C9FD7639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1EF6-6D5B-4CCE-8D38-FE728C838A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D5A387-D432-5840-05F9-E54287785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71A683-CF83-FBD9-C2BA-5546AECE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8DDF-9139-498C-98B9-90C7B274E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67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5C3EC-60E6-7724-1EFE-8B42EF10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8E8683-6402-AB90-25F1-E0BD04FF9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78F4B3-E5E7-1946-9080-19AB8E56B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BC57C1-E0D7-482C-9C72-77DE48360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1A2510-7F01-DAAA-DF08-E7F74E7E7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E97D94-B6F2-5900-52BD-0F46DC86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1EF6-6D5B-4CCE-8D38-FE728C838A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B6D9CC-42D9-0D1E-921A-9EA3B6BD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2670FA-2FBB-F902-9333-1A20D81A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8DDF-9139-498C-98B9-90C7B274E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47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2C226-E8B0-8491-5110-D656EFCB1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34BF7E-1547-5D6F-B12E-A68FBB12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1EF6-6D5B-4CCE-8D38-FE728C838A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6E6072-9F03-0653-93C7-CC35745C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0DEC78-D9B9-5E21-FEEF-6E9F36DF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8DDF-9139-498C-98B9-90C7B274E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41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D5F3D9-F1B6-897E-62AE-1873A7536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1EF6-6D5B-4CCE-8D38-FE728C838A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BAD1BD-DA52-3A53-6E67-2C656FE46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F0665F-21B0-6121-4F8D-B12FB701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8DDF-9139-498C-98B9-90C7B274E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19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A12D0-3869-CF81-44CF-E6565650F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F9128F-FBEF-6F97-B95A-294351EC8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DC9C39-DA64-B6B5-B987-5DE700A1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50F876-1F59-A108-B00C-8900D26E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1EF6-6D5B-4CCE-8D38-FE728C838A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8AC728-EBED-C5F8-F0E7-79610F4C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20D458-7CE9-358A-84FB-FC45947F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8DDF-9139-498C-98B9-90C7B274E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42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4CCAB-BCAE-1244-9090-02378BCE3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60511A-7BEB-BA2C-6946-A50BE78A2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615451-6AD3-B380-32A4-D25EDDA0F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7ABB50-9A16-97C9-627B-3ACAFB85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1EF6-6D5B-4CCE-8D38-FE728C838A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3A6CFD-50E9-24F1-C9E2-95CCEC3A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970F3-5E8F-D673-AE61-F7BF91A5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8DDF-9139-498C-98B9-90C7B274E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1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A46241-B3E0-570E-46DC-C4B8671C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8C8BD8-01DB-30DB-1B03-F46218EC7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390BEC-9999-8A24-41F7-9CBCB6CEC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B1EF6-6D5B-4CCE-8D38-FE728C838A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84BE89-83BC-5D83-DFF1-4460278D6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FDA3D4-5119-C3E3-47DA-A0B8BBFDA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28DDF-9139-498C-98B9-90C7B274E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23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674" name="Picture 2" descr="6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2024-03-10T20:51:59Z</dcterms:created>
  <dcterms:modified xsi:type="dcterms:W3CDTF">2024-03-10T20:51:59Z</dcterms:modified>
</cp:coreProperties>
</file>