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E53F-95E1-9791-B2C0-0702BDA4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DBBEF-172C-89D4-6782-9388FCAA7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D3DE8-0E76-2124-8DA0-D253850E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A9DC-4B31-2603-B6BD-9A0AFC28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9F4DF-C059-704B-6C8A-5F9BBD1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E4B40-C15A-BC83-5610-55F58EA8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B9DB8-E1BB-8B8B-32E9-9A27F83D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BCC16-24B6-8B39-9427-44A0D7F8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477BF-C0DB-D6AA-3CDC-927F72BA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513D6-0418-BF3B-9B37-6FE2F2DD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12B123-0338-28FB-4EB5-2E7207648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48ACB-A10A-A65F-8B34-12D6D81AE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FE591-6ED3-25D1-011A-51640555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B3146-4488-75F4-B963-93FC18E6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53A8F-E680-4FA4-ABB7-BA043CF5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36F7-BC74-14D7-2322-E0D930F3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87F2C-1B95-BB40-1F58-94D9E50F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67C9E-55AF-960F-518B-91A659A1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58F6B-AF56-6B47-6DB0-14EA6A20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9695E-4CC8-8249-8CA1-56D917F8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3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421E-E08F-284B-4C0A-DA5D23A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7C7DD-7001-C470-467D-EEFD7152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65347-70C8-C29B-F031-8E935430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3AD-F4A2-5D16-A9B5-51849A10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A08A3-92CB-ED18-92FE-FBA8A761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2FFEB-99A2-318E-311C-482F16CE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ACC89-4126-1B17-2282-8C31E4B07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6E0F3-CFDD-60F2-46F7-68521A8E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58C69-0A2E-66D2-EE2B-4025175E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2B098-9780-0254-0A8E-03ABEA62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99D78-D386-9078-315F-975DB633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1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C638-2C1B-C6E5-A51C-7858902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5FAB4-5733-7BD3-02EC-00296A64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09128-3B63-0DE9-7018-F0A30B52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DAD1C6-ED06-8635-9F70-5991BCBD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24E0C-42BD-6A47-2785-DBA37EB47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7DBF8-13B2-E6F2-283B-CA0C9724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DB2F0F-EE15-0C8A-1DBA-1332B6E4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5ED8F-3306-EC2A-E12A-AB2F3E6E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317D-E46E-1BEC-7690-C03B30AF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B64BDF-7571-29A4-CE6C-1B25AB02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7D429-8885-29CD-199C-4328213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B6825E-4379-3F73-20FA-BEA8CB6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D5342-7BAC-F448-457E-19991D49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20ECB-ACCC-C190-696A-06F12638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9E385-1FBD-66FC-5C7E-E5597617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2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EE82D-E83D-6B6D-C03D-40C1973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2341-1477-4037-EEA4-B56C5A0D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0A364-2008-443F-53FA-53DF645E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88E40-011A-AD66-E6F4-B50F223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C6A00-8D5E-6D2A-9382-371E1B48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60B89-0A84-EA3C-C43E-1F247F1D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BE6F-8217-D29A-D82F-0DD242BB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00FB35-4851-F3EB-6A24-C47E777EE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5FEA4-22C0-E7C5-AF80-0E89932E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CBFC0-2F8C-FB73-364F-D09C73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0EB6F-CDAA-5AC5-2263-30D8B818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A346A-C7FC-DB21-9EE3-BE5493C1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4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F3F9F-C644-5129-47E5-1C4FDD0A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CB66E-4F59-C448-F155-F0A57779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3D1F9-EDB6-B6CD-D7E2-19360BFB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C2A5-2298-4A4E-B4BC-04A129977E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B5CB-C843-B04C-C849-D1078D725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60F01-82D7-2628-516B-8A3F24CF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AA96-213E-462E-92AA-6D6DF9DF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698" name="Picture 2" descr="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2024-03-10T20:52:03Z</dcterms:created>
  <dcterms:modified xsi:type="dcterms:W3CDTF">2024-03-10T20:52:03Z</dcterms:modified>
</cp:coreProperties>
</file>