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402D-3FD3-6CBA-84FD-B6DA8F31C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F4815-E552-2354-AD12-22BE66FB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28639-8F03-1160-2A08-8A26BF2C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4227B-50B4-95E0-D458-C1F609B4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38FD9-F507-D464-0414-1BF87CB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C73EE-E41E-A757-BD4E-53250C1B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E382A-E5EB-D43E-4719-66D94EC7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FD42-D352-59EC-A6E5-35DAEECA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941E0-ECC5-B613-9041-CE00E2FB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377FA-995B-4234-4592-F341AA9C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122F2-B490-1AFD-CF8C-0095BDCA8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2FB5E-216D-ECC7-AC07-223CF327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9DADB-D3CA-0CDD-DA67-15E01FC9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7FD82-4F74-0343-BACD-19141EFE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4D4AE-C92B-0A2A-410E-121246E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D3E4F-5F08-C2B1-4479-DC069F6D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F33A1-C167-94A7-BD33-3A556262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65B7A-FB03-1DDE-25EA-0383DD6D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C7477-1FD4-D415-8A4E-405F231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9D45E-295F-DD77-40AE-3F834F20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79FF5-1C71-702F-AFC1-A9427409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A4B37-4B2F-877C-023D-CCF37DF6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72F66-1941-1549-93DA-1A71A607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FFA45-992C-684A-C127-7C87E0BC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DCE09-BC59-D8D9-07A9-B671A4C6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2C2B7-A9E1-733C-13BE-F2C7F953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17137-A35B-0DD0-9B89-622B8D95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F2246-B054-F845-3924-0BCAF3A2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27548-0048-9EDF-02BA-059447E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E6492-7212-57A1-0C6A-D115508F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56527-83E4-D0EE-4883-D770DBD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ACB8-9FD3-0198-C212-0F1FEC9D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7DABC-3EE8-DB83-7DF6-282DBCA5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936BC-5121-2D96-B7C4-6DC43759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98BFC-F803-B544-9B51-782A6A7B8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CA3EA-7AB7-267D-4452-AE882ADEA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65EE3-4382-8B3E-22C5-40F9AF2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150B06-AE92-157B-910C-496692C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368A0-0CEB-C3CC-1038-57348952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9F347-C68F-4827-C677-CBEF445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B9E87F-E0F1-1A27-8863-E1FB909F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CBAD4-DD49-D7E1-0649-5D3B3DE3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63F71-3DD7-DAE2-EAC8-BEE82ADB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9FA285-9B3F-4272-2EFE-6463B35B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3DB79-ABA5-5D2E-A72B-11FCA5A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150E7-A670-7701-18BD-2A693724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E709-0A6B-18D1-DD52-DFAF4813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5625-8B41-0DD8-38ED-2CF9C13D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2D0C4-96A3-5448-A022-6468007D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925FB-107E-8B81-DD04-A429E2F3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C34D2-61B1-A4B0-C992-3B97202B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AF700-2119-69F2-6DDD-151D6757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A3B5-FDDE-066F-64D1-DFBBEAC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18A93-894E-E4AA-7D2A-EC8ED05F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47097-BC09-9955-8C8A-3469E401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3A9D2-67B6-90EF-4DAA-A7257BEF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D6FA4-3FA4-7A61-97C3-06FE308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7E067-2B83-2C1C-20E6-24521B68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AEA1D-A341-A61E-CC90-EA148F6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FA5C7-9B5D-7F47-5FC4-51F62C8A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EFCAF-0087-35F8-3739-993BBCEBE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F6BB-8CC6-4610-9718-5933B464E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4688B-A73E-0F70-2C4C-849ED702C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0D0B9-AEBC-5B56-084A-2C0D28DAA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1234-BA06-479D-A2E0-90F56F3B0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722" name="Picture 2" descr="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2024-03-10T20:52:08Z</dcterms:created>
  <dcterms:modified xsi:type="dcterms:W3CDTF">2024-03-10T20:52:08Z</dcterms:modified>
</cp:coreProperties>
</file>