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4432C-9FC1-E48B-880F-391E047E9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0A004C-BF88-DD2B-6CA3-F36C065DD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7F727-3341-748D-637D-70BB8042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43C77-935B-F818-1FC9-85BCAC52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C869B-8153-1B71-5E5D-342B886C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9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C672A-3E98-1EB3-B1F7-632AEE28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1DCCB-4910-97CA-8F71-8F7FD991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8357A-FE0D-A1E5-2207-42A840F6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3532B-CF2B-42F1-646C-996ADC47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D6CCB-7D6A-2E37-A27E-0EACE58E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7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676B4C-7801-D30B-1F76-879B1EE85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C0B05B-A9B9-0B1D-D8AF-E216B4436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A78FB-60F0-DF74-1589-1AD1F524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20B9B-EC9F-64E9-08D8-EE07BD86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B685C-DDC6-4921-8859-52E3A583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14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5C8E-5AE3-6FB4-C9BD-B5CCDFAA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84258-CAC5-BDD7-5965-C4501676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1C089-D388-621E-1370-F6926121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B6F39-9014-0E91-7F07-E01EF17F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9A304-CDEC-96B8-955B-A48CEB7E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6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80BE4-336C-A445-F385-26E4C646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64506-6890-7187-34F1-F60CB5508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75B45-5AED-3F68-7ABF-D9F0BB65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7EDD9-5BD2-AC5A-93C3-B8C34063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6B071-91DE-47B4-0B74-568AA58C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4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308C4-34C0-969E-0780-18AE0142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8E4CD-85AF-DB8C-A20F-64AE0DC8A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173ED4-B7EA-C4FB-3FAD-1FEB46195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EA92F-4B5C-9ED9-1324-7AFE5836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5387F9-2F13-32CB-D86C-40F76C54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322A4-274A-3EC3-9097-FF2ADCDF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8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EBDA0-BF49-FBC5-7FB7-F72879D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D9473-207C-AD5A-A94E-CBF605A0B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20C90D-597E-9D70-70BF-8329AC7C6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12EE0C-57C7-F1DB-0815-2E7581DC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7206DF-1138-2E9E-9EAF-1EA119EB4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EC6F03-C4B1-1403-0E49-26818C83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CE740A-4681-4A84-E86D-E8BC38C3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DC46CC-6FC6-E270-F93A-1C367B07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6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5FAA6-88A4-030C-61C8-729A521C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FC209C-FA2F-2BD5-301D-60C3340B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C403AB-6643-1F44-0EA9-3E9BB8C4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26025-2C54-2B61-1895-8D2C6BCA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4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3F7316-0941-A1D7-E74F-A8B3BC3E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E843CA-A7DF-256C-0708-3101DB82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BB6DF-EA0B-86D9-C27B-71BFC640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82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943EF-BEC8-D6DB-A302-EA724F92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83F60-13CF-F314-70C6-E8C11F9BD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74FFD-38D8-2345-A381-53C12D13B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6903A-879D-213E-CD5A-3016D114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D3529E-782D-1589-70F1-3BB454FF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70E5BA-7F47-EA79-2BCE-8E4BCA95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79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51616-9FC5-6DE7-6755-9D4FCBEE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6EE56B-FF7F-80E5-1D59-19E8C57B2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DBF7CB-DB57-3A27-1595-46F8C5A15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FCBF9B-0686-25D5-6242-FAF00877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E17CC-E0C4-7003-0907-B42EC476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4B324-9A70-581E-43DE-58EA35C2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4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689EFA-649A-1E12-BBFC-669AEC9E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A62E9-6771-BBCB-6735-2A1D091E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4DE48-DAAC-BFCF-10E2-1DF6873EE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CC54-C840-4B15-A23F-83B77D4DB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A1888-53D8-81D9-69E9-7E9AABF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25464-456A-40E4-F240-8E7189ACA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9FE0B-8E47-4BFF-B3FB-AF8FC613A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72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746" name="Picture 2" descr="6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2024-03-10T20:52:12Z</dcterms:created>
  <dcterms:modified xsi:type="dcterms:W3CDTF">2024-03-10T20:52:12Z</dcterms:modified>
</cp:coreProperties>
</file>