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950E-C8BE-45B1-8B89-E04FD5711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C2D37-B06C-9C0A-8EF8-9B83B2E3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5C80F-80F4-130B-7F03-3DA9DB2E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B1ADD-8EFF-73E2-C7B0-884EEB07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D1EAF-39EC-B16E-6474-541CC9DD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5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BFB40-D756-EE26-3993-4106AA17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1720F4-36EB-20B0-ED0D-66A19F349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66802-1A99-9358-B6D3-663CF889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051BD-6425-37CC-3DC6-B8BB528B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AB499-8CE5-D70F-4B01-098E96C9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F0509B-286B-1305-3245-F9434D47E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96D00D-518F-4241-5863-8A25B2B7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7F067-DA03-5A42-6402-5C864C15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EF81F-C29E-8855-5295-C7915E1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C6DF2-215D-3408-ADE6-D69A7892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0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766F7-881D-E140-CFAC-F6895A46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10B70-676C-F199-67ED-13FB33B4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DFF95-ABF4-5727-6A0B-AA6CC61D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87A51-AA74-1F39-E713-7D98EABA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7AD1B-A70D-62D7-C0AC-3BC6BBCD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6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89A84-3169-6DE4-225B-F7376C57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30DCB-3597-E626-1C0D-B6D1F3DD6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A0233-2A66-0897-189C-27EE9E37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D3B25-20B7-5D61-053B-6171A43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5B2A3-4F08-E7BF-DA16-26587A04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2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CD01B-B8C1-A4DD-610E-821EF960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BF647-E828-7351-9667-9B0FFC96C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17729-B183-F718-E981-E172DEA5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899A36-F4AF-9430-7F41-1628C04C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3982E-7D86-5718-1B5F-67723448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77B33-E430-FE78-0272-5A3A214C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BD078-1B05-A2E4-5F59-8204F11B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CE07D9-E184-4EE3-FB20-DFC87679A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2AEDF-E7B8-DAE5-6471-61058A8C0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9FEEE2-AE10-F251-0F07-5CCC9F371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DF75E7-6466-9AD6-C88F-330C42CDD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57A772-0A26-7C6D-6E20-9CF73D16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C321AF-DE45-3822-540B-43DC4940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6A11AD-3CFE-8E61-BD11-7E839CEF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8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3A73C-14BC-039C-957A-8CC4212B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101525-BEC2-10FB-2FB0-D4A71CCB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B83072-893A-256A-BFFD-3BD9DE2F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06E094-8601-EBAE-9CB1-147F48BC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3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7E5679-24AC-C5F9-0EEB-D44B36BC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E8E12D-AA90-C091-A6EC-000F4DC6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9848F-3516-6BE8-79F0-481D0345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2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B55C8-0258-A073-792F-CC76B1BA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30502-9C4C-6FC8-D5F7-D2CF6A9E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6762C-535B-B45B-B282-FC8DF3BB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361A0-306B-E8AA-32E4-53F12454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2EBF0-D4A3-096D-998A-7AAC1368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00A1A-462B-DC2C-5806-001CDF54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2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A5424-BEFB-D528-342A-A5565A31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238AD-C6A9-F89E-259D-5BBFA0E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9EF9A-5CBE-0C69-4BD5-0F5014768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0E3C7-6289-DF7B-6193-0CAC9705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848F49-BB9C-0C81-1689-58D9F9A7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58FEFD-8CA3-9323-68FB-0E71A249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9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35C0AA-129F-18F2-A0B0-6E34B6C0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DD70E-C3C4-966C-909D-9F9FAE49D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69CD3-C8D4-35AE-36FE-329F68778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5D47-A33A-43F2-816F-7C0C6EC9AC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9E440-5BE0-E443-E18F-482947B5A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034C8-7B1B-9417-1B43-ECAF3910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E4FD-DFB3-4852-9545-40656E0DB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794" name="Picture 2" descr="6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2024-03-10T20:52:20Z</dcterms:created>
  <dcterms:modified xsi:type="dcterms:W3CDTF">2024-03-10T20:52:20Z</dcterms:modified>
</cp:coreProperties>
</file>