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D07F5-973D-87A7-BA9B-AD52891AB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7BFDC3-9918-3F31-C1BE-EF7014075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D8070-AEA0-B15C-8645-59FA48D2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4A349-1668-9543-D15F-1A7A9329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136F0-AD6A-5FFD-0F35-5AA14A88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49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345C-7701-266C-FCD9-DEA3AB3B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EA3F94-9441-1FB7-E386-B8DFF62A5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84DE-541F-5852-3CD7-34E98071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D1BCF-7341-97BE-9816-B393D6C5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1D7A6-150F-3C68-4B46-51C732F7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9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0EE7CA-63B2-5224-AB7D-E68C6C314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41E9EA-6761-7F24-CBA3-77E6217E3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19333-3CFC-ECF7-05A9-255EA65F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266D3-E4C0-C3CA-AB1D-45DCBAE5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7A26A-5546-A84A-BE04-0543B185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11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4C84D-3A36-F1A4-7F6C-AF0FF63A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C79B4-8A62-A4F3-097D-3C9ED809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F99D1-0717-BCB6-C3C6-AA2921D0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03A77-BF6B-58EF-9FD4-848F87B1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B363B-2661-6E5E-2D24-7363A105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8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0CD6B-F8F9-D616-D7FB-96FE05A5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DB5BDC-F8ED-AAAD-C527-2D28A8933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AE87D-1002-D114-C7B3-35256773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102AD-61F2-CC91-D497-EA81DCA4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A8D5D-B4B6-DE6E-F6F1-311226CA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B0A48-080C-C120-69B1-D6867E8D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BCA6D-8EFD-41E8-7919-5B8307F46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A071F-960D-C51F-175E-4B3201B58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CC4D2F-0DEB-C2EE-49CD-0B25A1CB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454DE3-F225-FA4B-7B12-B7929ED6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E071A2-7DC6-20E3-65CC-6B44FBFA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27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CD75B-5557-0B3A-BC21-93A3734D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306F33-8318-3FA0-F73A-3587EF6EF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F6857-52B4-D314-F130-4CC60C00F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CF1581-CDEC-A03D-25D1-A4DAB9841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701015-194A-B0F3-D1B1-3F01F71A5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A01CCB-54EB-7BDE-ADDA-C42CA9B1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D6D408-A879-EED1-B643-84D096CE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C6AD23-72E3-BADF-A1D7-D079ED23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9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4EE17-B061-5406-D062-8951D1DC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170718-A082-3EE8-4C53-B58A0554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CA5D7B-AD72-AB19-ADFD-C7F9CBD4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78857D-E902-828E-C66C-C6E55557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9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722907-847D-46C4-1218-A89BE4FD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DF9DF9-10B3-66CC-1682-B255CEC6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C2F71F-9190-9B77-4772-0ACE733A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C5201-4175-8F05-D8ED-BA313866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7AFC6-1ECD-3839-7342-C786C800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246F92-B762-D250-E841-AE5FCDB30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D3705-2772-2989-2EFF-098A88B5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573A8-A1D1-F388-0F09-2135500E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0D4F50-196D-04BD-1271-0745F2F1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0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76E73-A8C3-75D1-514C-20A1938D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9918E4-147A-BE7C-E201-FB20A7FEB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6DA3F5-8F71-F9E6-DC4D-FE39FC40F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B383D-B618-3AFB-CDCE-FEE85A5E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8D9B9D-4871-6EDA-699F-8F0E3651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C58E0-AB16-AA40-E3E7-6E07625D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1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EDF246-0C24-AC5D-3935-6656673F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FCF80-26AE-F7AB-1B7D-C872D70A5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39167-F1CC-ECD0-BCA5-8E34CA599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BFF38-FDE5-DDE6-E549-59330CCF1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56488-5A5E-7249-6817-9E23D7D32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14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42" name="Picture 2" descr="6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2024-03-10T20:52:29Z</dcterms:created>
  <dcterms:modified xsi:type="dcterms:W3CDTF">2024-03-10T20:52:29Z</dcterms:modified>
</cp:coreProperties>
</file>