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757C-FD55-36D3-A7AD-D78A7F6C0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34A380-EBFA-5BE4-86F0-CCC096799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3A31B-2D48-BE8B-E7CE-F4554898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79F87-D0BA-7448-9506-51F291B3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986A5-AB2E-B73A-6B1F-14231059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4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A6793-14F9-F418-B73A-D4844B90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F9C8D-8F2F-66CE-45DA-4AFEF2865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CAA4C-C316-AC2E-5BC5-D7E1B515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37C48-7F4E-BDE8-A55A-258F67E4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7C9FC-4958-873C-D65E-BD62D1B7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EA6D70-A2E7-AC8F-328D-E0DBC36B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FDE1CF-C99C-7AF1-1449-BC1C45E2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3F3ED-DE74-F969-9AF5-4AD565D9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86919-3180-45B1-EC8C-35FDAE87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55E56-E523-CB59-2C34-BF7B53FC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1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013D6-55F9-1E78-5566-E820227B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AABDD-96B6-B6A5-BE5D-5855DB76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A8357-2EC6-ADB0-655C-4A5D9A5D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04453-3C42-2398-21B6-3A454E6F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EC19-304E-6DA1-D827-08CBFFB1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0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3380E-BA92-8886-0280-3D393645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DE30F-6753-AB4D-B3A5-F1AAF255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CDFA5-50DB-1510-4CE8-B47A0341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1982E-5B66-AFA7-6DCD-02137FDB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F12EA-0B16-F370-00B5-4888458A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1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401-C4FC-3B02-5ACF-DCCCC76C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F5F7D-AD10-6FD9-7FCF-B7B6B9CBB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0CFE4-CF18-4546-0D47-D94EF0DB5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6F1711-1441-8366-108B-91430FDF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EA57B-5F7C-12A5-6112-F993FAF5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C8D72-C245-A3C2-E4CA-B48325AD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0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E5E98-6EC9-59CB-C37C-8C1EFBBC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5E546-82D8-F2FB-0F0A-6CEC2EB7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A561D-1FD2-1BC9-31D4-8C19D27D0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1DBC9-B3FC-9CC5-43C2-0FE7876EA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0927BA-0A2E-0A1C-2815-289C6FF11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92D87-1FB1-45C7-44EF-BDF20A9D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E479DE-476A-33A1-906C-B54C5F6D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80FA8-CEB7-0534-67C9-1363D8C0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7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54022-5730-8C37-55BB-2589D7D0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3488F4-35B0-DB10-3D94-0EBF877E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97475-E826-BCED-3D99-D2BB7641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4B7458-EF5E-708B-DC28-156020AF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3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EF3086-A39F-D811-A9B4-2A29739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D3AA07-D473-001A-519C-77DD386D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0EBD3-F023-03B7-17FC-E8110CB4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4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FF93F-ED15-C86A-39AF-76DF592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D4BA8-48C8-A42E-1FE7-50FE9931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2EF542-1317-8517-B7FC-DE108C982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14480-8D30-7987-8696-49DE9FF4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40708-F543-C3A7-8299-BF11B085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0B207-CE4B-F24E-B274-91952679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6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219CD-F5B9-7B00-4A66-CB05351C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5F581-1C01-3408-A94F-FD303167D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FEDBE-E7B4-B33C-8EE4-12ABBB40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01F9E-134A-9858-D1AB-25403548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71FD5-B9C4-B3F8-9A11-5A404B55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4924A-DB6D-DBA4-446A-F3F86B42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9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5CA96C-ABFD-8FFD-9763-4C3A9255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A054A-5E5D-A61D-7D21-B68CF41E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CD0D0-A7FA-CDE9-4040-78F02C2B6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5E689-2D5E-4C62-ADB8-5D77ED10E9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FAD14-382A-7F89-CF24-06F8BAD28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AA5BB-0CFD-130D-A576-79B4C00D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100E-61C2-417E-B0B4-808A5A929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6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866" name="Picture 2" descr="6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2024-03-10T20:52:34Z</dcterms:created>
  <dcterms:modified xsi:type="dcterms:W3CDTF">2024-03-10T20:52:34Z</dcterms:modified>
</cp:coreProperties>
</file>