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944DB-4AC3-C7ED-099D-E012886D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3197E-AAEA-AD4F-6BD1-160072AB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F039-A95B-30E7-DD80-7594CC25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BAC4-8BDA-88CE-6FF7-46A602F1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806B3-14C1-01FA-1F0B-50A06DEE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065B-7978-6171-8795-4E3AC20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C065D-5304-9441-3EE0-DA8DE16B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F301C-B6C8-EDED-0A43-03EACCB2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A11C-66B9-F695-F7B8-19E7149E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EEAF5-0F5E-96D3-1BF5-42046CFC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61258-0649-AEE1-FDB5-77652C33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0CEA6-DB35-E989-2393-B35860D6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0F56-2959-B3AF-1AB2-4EE9BE69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74758-D48D-A3C0-01A3-0C44C298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20A6B-DF90-7D7E-AE98-C2632DCA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0200-2A1D-710C-AC8B-1F063889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EA24-635B-DB94-E26A-DA8E6998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CEA32-D0F3-C008-32B6-123DB479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FBA6F-15CB-590B-C51D-C71F3D8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B2490-C221-2105-6FCA-169CED7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B051-4C6F-D673-189A-D0602956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47F0A-4859-A9B2-4B69-D9BABCB4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3C2A2-09C3-65C7-5E68-30EE78E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E7F5C-232F-CC7D-099B-274CE9D0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BD78D-C5AA-7EBA-E103-B9EFAB5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9B7B2-C566-AE9D-83DE-E729245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A1EAF-06ED-950B-14CB-D7DF4052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68C5B-1618-2CE2-FE2F-20BCE32B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6CCF0-4829-579D-6C0A-F8A482DF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6D412-16A9-1297-EBF4-0470958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7C61F-A80A-9AD7-9764-84CC5E5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1E01-7EA3-D1D4-1B10-B6EC90D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1A225-C39D-D906-22B3-4CF4F048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ADFD5-B667-B696-5023-F3CDAD962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CD4F1-F97B-FA99-9B2D-F4B7D2B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661649-8425-4B5B-A5DA-D3D2FB3AC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5F2A8-2BFF-6CC7-C7C4-46E57220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94E596-7BB2-8F1B-6AE8-21119682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3B367-D34B-E58B-1067-C4A3D831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E4390-C1C2-4A29-A351-CC6A34A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97B40-BF7A-D4E6-5393-DD3B4BBB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D3A41-09D2-04BE-C011-20DEB6D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ADCF8-AB60-5767-9A13-9F2E43B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3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82784-D023-978C-4AB9-9086B975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EA7F0-297C-1F32-E49A-F8DCA9CA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6A523-6278-47FC-4492-A60DE00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C064-FE44-8BF0-F0BA-8F169B48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C485D-8E74-B53F-0429-AA23130C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61E4E-7A58-3286-59FB-D9931AEE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D1DF6-BB26-3F27-8F16-371435B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9AC0E-FC80-320B-1245-EDC38555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0DAA6-81B1-1EBF-EAD7-907431D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0E28-F230-3DD7-7B23-CF302F9E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9C985-D262-D574-55A7-2F484DA1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3A2F4-F3B6-3E8E-4656-574F1607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D97E3-4C54-B2A9-76C2-0AFC514F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45884-F345-994A-BB1E-24F6EF38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6E78-CC4C-977F-5F8C-0CDAEE04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7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16304-E46B-A38D-8D79-2B32FBC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BB834-A97A-B072-71B6-16384DAB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867C-FA29-36A5-DEBC-0649AC16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8C8C-0B97-B933-3DBB-F34D40D7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708A7-2B38-A22E-4A3A-DFA5D562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914" name="Picture 2" descr="6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2024-03-10T20:52:42Z</dcterms:created>
  <dcterms:modified xsi:type="dcterms:W3CDTF">2024-03-10T20:52:42Z</dcterms:modified>
</cp:coreProperties>
</file>