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A0093-57C6-7FB2-C6BA-BCBCF346E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01FDF6-ACF0-B85B-BA87-2ACA56156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A6533-B8E5-3316-8888-61842155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DF9A-F6F8-4FE6-9A26-46230180D4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62227-12FB-E5AA-DF73-C026E7C5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BCE6A-AEC9-6BDE-65FF-AF9C8011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20F4-AE1D-4AEC-AC29-B93402830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6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5A11A-7E08-889A-0DEC-D70F6E4B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390352-D1FB-E93B-0F41-6EE883F7B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7FDF0-8094-3C5B-BAA0-CE58F197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DF9A-F6F8-4FE6-9A26-46230180D4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ECED0-43D1-EA34-4D32-6CA0896F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AB9AD-4D5E-E782-A882-2D996059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20F4-AE1D-4AEC-AC29-B93402830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45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563CAA-F2A5-B315-EBBE-DC1A35865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B0D840-37E1-66D3-ECFF-6F7B20A40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74783-B98E-9CCB-CADC-A1291975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DF9A-F6F8-4FE6-9A26-46230180D4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98A46-C0EA-9800-913C-5F9DF036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442E8-73A5-3599-124F-30E3A0E0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20F4-AE1D-4AEC-AC29-B93402830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40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A5F44-A134-56EF-E488-1BA4A442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85B65-62D3-5B19-BE99-B0612AE8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11503-D788-5ACD-23E7-D1B2EB74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DF9A-F6F8-4FE6-9A26-46230180D4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51ABE-7BE4-620E-01E2-D1E40034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D38005-28E9-DA9D-CD31-B7C8952B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20F4-AE1D-4AEC-AC29-B93402830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07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C5992-3B87-2866-11A6-204E899A7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0F9D1D-DFD9-EF47-DF53-10FEDD248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DADD4-6DE1-827F-8593-55BE9871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DF9A-F6F8-4FE6-9A26-46230180D4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F77F-2490-9CE5-34C0-C17DFA01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74ADD6-AF57-50B5-2714-719A45EA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20F4-AE1D-4AEC-AC29-B93402830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37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E67C0-711A-FE34-8405-A17DBB62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39EED-7C4C-6D70-9C45-3FCEEA951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7B1703-7744-CFBE-8EFF-987A2CFB8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D8A808-DE7C-E92A-A28E-07AFE39D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DF9A-F6F8-4FE6-9A26-46230180D4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80B379-055F-437E-34DC-F875E638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1167AB-DA89-D29F-6AAF-85DCD161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20F4-AE1D-4AEC-AC29-B93402830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44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5A8C8-5612-889C-0AB8-2DCEA916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257238-2457-EC34-B52F-778CA1D7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EFBE47-F585-C604-3C66-234FE8A45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E17257-4753-78A7-8C3E-525653A05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62A9A6-6291-2189-2DA6-CA073E5B4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096985-5DCC-5232-2C6A-C453D127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DF9A-F6F8-4FE6-9A26-46230180D4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BB9EBF-02EA-F2A7-87E6-2E8C899C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DB21BD-1602-F8AA-4872-D484F2F1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20F4-AE1D-4AEC-AC29-B93402830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98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7C5E3-F486-F390-A08E-3503E0D2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098B24-62A8-C9D9-5AC0-D1DB6AA0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DF9A-F6F8-4FE6-9A26-46230180D4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B93EEC-8C2B-235C-1134-44753F61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9E8E35-8AA8-D8CB-5A1C-450AA131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20F4-AE1D-4AEC-AC29-B93402830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7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33DD1B-407A-E2D4-9DA7-C00C924A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DF9A-F6F8-4FE6-9A26-46230180D4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6B4D7C-D6AB-C98B-E5D5-7E84E912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D992FF-E2BF-9548-273C-E27793B0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20F4-AE1D-4AEC-AC29-B93402830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27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6DAB5-DC1F-DCDC-3AE8-5BF969C12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0D799-C551-FD5A-CB91-B1ED4AF0F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3561D2-37CE-D344-315E-9374D7E29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F03099-72B5-8582-3BAF-E8C09864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DF9A-F6F8-4FE6-9A26-46230180D4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4CC469-6B7A-38E7-1686-A2A3BD67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789546-850C-87C6-77B2-3FDA500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20F4-AE1D-4AEC-AC29-B93402830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9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4DE5C-C17D-DEC4-4E29-56F4F766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4ABBEB-BB0D-F061-39CB-217EB9132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5A94A0-F53C-D3DD-2A56-C15AB5177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D079AD-5EB8-21ED-B91C-F581E15B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DF9A-F6F8-4FE6-9A26-46230180D4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9AB2EE-CBEE-8F1D-3133-A629A43E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39949B-F59B-9E8F-CB37-CB2C2BBF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20F4-AE1D-4AEC-AC29-B93402830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96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3E93F6-F21E-8175-8856-D7B23D9A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B7FB2C-AEC2-56ED-DCF4-0112B3E3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9B1101-52EF-5B79-451E-FB6E7AD19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FDF9A-F6F8-4FE6-9A26-46230180D4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98142-900B-44AF-3FAB-4D7D585C2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DF0B2-7B45-3BE5-9CD5-E53239AB7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F20F4-AE1D-4AEC-AC29-B93402830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2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938" name="Picture 2" descr="6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2024-03-10T20:52:46Z</dcterms:created>
  <dcterms:modified xsi:type="dcterms:W3CDTF">2024-03-10T20:52:46Z</dcterms:modified>
</cp:coreProperties>
</file>