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9297B-FE4B-469F-1959-2368A3556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2C997-8EDC-EF5E-FE08-C6254E44D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03972-5077-127E-5C66-C54FE622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9650B-B32B-FF17-26AB-2E0E4BD9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5DF71-3988-5774-33FB-48CCF832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5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F1612-1188-E485-E72E-675B3A26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A97C05-4EBD-7E06-CA58-A804810A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5F7C9-48BC-860C-1ED5-E231BC8F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ED293-5BC2-4D58-7587-AB628232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B5442-6322-D4E4-1A93-64E594F4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84840D-5B2A-8C17-BA22-B31BEA7DD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5C94AA-7045-ABA9-5A39-55AD42525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F08DD-DD7D-6AE7-8AE9-AF3BCACD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84ED3-8F03-B47D-7149-4D3F8D3F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7AF30-1178-37C6-95E5-765A1034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8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95510-AE64-E276-6AB0-3D6D69E2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E8F4A-CF38-439F-1858-BC6AA374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842BF-7B7F-087C-5855-5709E277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BFA7A-C1AB-375D-D9DD-FF1EE15B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65359-E38C-089E-6166-596DA355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2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9ADCD-47B9-84D1-6EDC-6A553DCA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69ADF-BAF1-88D6-2749-39AE2B631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8AA89-517B-C11C-BFFE-A3986B4F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A3175-6C75-72DC-5E7B-6AB0C557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0F410-47FD-8562-03B7-2E9CB553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2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C5250-E4B0-5298-7D52-052A5143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0C69F-4EA1-B255-4247-FD438BD92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354A89-2673-A99B-90B9-8ADC31464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5131B-0BE9-0EB6-FE69-462C84F8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9BFB7-EF12-F8A4-3501-8BCB278F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29A34-6908-DE26-1513-DC6103DE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0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AE857-C1AF-EAEB-8319-FB2BDD71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FC5AA-4E26-7431-2F5D-535B202F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A671BA-8F2E-7142-8449-9B3DEF85F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266684-4D29-CACD-10DC-C4C8F96F9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430BD5-1286-237D-7A43-D2C31FE6A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45D4DF-3B18-8C1D-AF15-E5629C17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06413F-B738-78E5-19BE-3488937F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22351B-0D92-C81F-9E83-1EC3F585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6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059FF-5A3F-CD22-E09A-B9DC0087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948D41-7E67-A0A2-2983-B4FB72D0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61E90E-1DBE-7B3D-9BAB-0B4D11CF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124346-FA95-14B8-6A44-AC8B0A7F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BC7148-70DE-8E47-731E-C0F66275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4443D4-E4DF-036E-395E-B62E9FE6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779DC-1D3D-E180-EB27-D726E17D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5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95087-B5D8-A156-4D9B-A890578A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29D88-F4CE-9313-E2CE-960D55732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A7CB6-D5EF-FB02-3885-4B4464BE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D1C70-001D-2E21-0B82-5A5F87DE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8F6A9-693A-8EC0-007D-A66329B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BB15C-944C-9AAD-8850-7D54C46C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7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9411-3560-B1D4-F625-460FD94E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3071CC-F366-7ED2-FFD3-46C291776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89714D-DF02-3EA5-A041-23693BD81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52062-DF02-3A43-3F5A-F7E98B76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936F1D-751A-F856-C249-7DFBB6B1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F9C34-ED3D-970D-460E-217BC7C2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1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243315-39B1-F927-9836-8C69C485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7EC547-9357-1BCB-2AC7-88230A96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0F066-C15F-AB54-82D0-4FB56C398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192E2-DE39-312E-2826-A494FC285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21AED-2BDC-B31B-28F6-9000C31C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986" name="Picture 2" descr="6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3011" name="Picture 3" descr="66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2024-03-10T20:52:55Z</dcterms:created>
  <dcterms:modified xsi:type="dcterms:W3CDTF">2024-03-10T20:52:55Z</dcterms:modified>
</cp:coreProperties>
</file>