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BE5CA-A3C7-D70A-5A5F-11BAB15C5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89E42F-4043-E3C8-4E81-279473A55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F2FF08-EA30-C901-8A9B-657E3C22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ACBC-E3EA-493D-90AD-DB95AC2F1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841926-5983-36F5-C46B-0F74A598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B873DD-8098-C091-754E-A157278D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845A-82E0-4396-89AD-D9DC597B7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01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46C3A-46EF-62D9-D2BD-EA7CE05D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0893C7-AE07-F548-363D-5682B3B35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A4B028-B891-F774-EF07-6C61EE13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ACBC-E3EA-493D-90AD-DB95AC2F1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526443-148C-8B1F-A785-36A6AC593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2C4E60-D23A-C793-3CEF-3FF0AC78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845A-82E0-4396-89AD-D9DC597B7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83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175958-CCB2-2958-1A7A-29B253F88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546EAB-1160-C0FC-1A8F-3D4524670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47962-F140-B67E-F0B1-F5590EF3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ACBC-E3EA-493D-90AD-DB95AC2F1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B6829-3E76-0BCB-F404-679B186A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7BA2A-57F1-AFC6-9219-5DAD156E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845A-82E0-4396-89AD-D9DC597B7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64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5D571-422C-20E5-B573-66895260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2D3B1-B56E-21B0-783C-1A9B3C558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8CAF4F-D279-B384-BDB7-FBB52979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ACBC-E3EA-493D-90AD-DB95AC2F1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0D37C8-F68B-E289-3CDC-FC64D177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D6E713-BA3E-0C2C-46C0-09300690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845A-82E0-4396-89AD-D9DC597B7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68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A4A7A-1ADC-191A-5D6D-BA597A64E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13D99D-BBE0-3D3A-E57D-04450728F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7E9787-B249-624C-7C5D-9BFF4DAF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ACBC-E3EA-493D-90AD-DB95AC2F1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BCBD6A-5117-BF52-7DFF-D9985B9D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844EE3-ACA1-B7F9-3873-BEC2FF4E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845A-82E0-4396-89AD-D9DC597B7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71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1244E-8677-DF07-E254-25957D6B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19AE6E-9EBA-4AC0-C838-47B8C5926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2D2104-5C9B-4178-D557-925F3A88F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857EEF-B01B-13A4-53CE-8748B2FE4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ACBC-E3EA-493D-90AD-DB95AC2F1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711B33-D07F-1071-0498-F5A8DFEC3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B67C6D-70B8-5B27-AAA1-939528E7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845A-82E0-4396-89AD-D9DC597B7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70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9C3E0-C43B-12ED-4909-92E1C8D9D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F4E5E4-963D-7550-9872-5AD55533E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CCC103-A686-65D4-4482-369ACA61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32B12C-AE76-C18F-55E6-D2A40A77B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33E62A-C49C-7721-D4F4-F066B2B17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56A5A7-13F0-E615-BFDE-FEEDF9EA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ACBC-E3EA-493D-90AD-DB95AC2F1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86B6EF-3034-BF83-7793-F1214693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750717-465F-1CBA-DF33-8A918C52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845A-82E0-4396-89AD-D9DC597B7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83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045F9-06F7-7E1D-468E-46C3E4E9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E7C4F1-0A2F-820B-8F08-04EE0DEF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ACBC-E3EA-493D-90AD-DB95AC2F1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383109-3AD0-2741-4CCB-44F9A9C7F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F6CFBE-8337-EAE3-B362-5544134E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845A-82E0-4396-89AD-D9DC597B7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99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4C915E-32E9-A2E2-1577-9BF9545F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ACBC-E3EA-493D-90AD-DB95AC2F1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A69630-EA05-730F-E2D9-F0A327A0F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8C5F1A-6B27-D6BF-DF1F-EC42A013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845A-82E0-4396-89AD-D9DC597B7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70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B5129-2C10-40FE-B824-03D67AC99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FB247F-A929-21FD-D831-B033FE030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2AA9A7-22B2-EC1D-0F2D-C37172027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4A1C61-C951-655E-C7E4-A1065641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ACBC-E3EA-493D-90AD-DB95AC2F1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C3898B-B4DA-C8FE-CA60-406AFA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83A0F8-A115-7749-4FDC-8DB0B45C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845A-82E0-4396-89AD-D9DC597B7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8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10989-8A6A-1489-9970-FABB8B19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130E5B-3B1D-7D50-D682-66E97A23E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7A51BD-AFC0-55D0-59A6-3D4504727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361418-A9C7-2644-AE42-C9293D93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ACBC-E3EA-493D-90AD-DB95AC2F1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60FA93-6FE0-9775-0F5D-606A5011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2D06AE-D059-48C9-1DA6-B760618E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845A-82E0-4396-89AD-D9DC597B7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93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43D9FE-19FD-79FF-F6A4-F2C600C5B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7EBE0D-D373-5DB5-B517-651D99132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264B9-E451-CAF6-2F6A-384286A44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AACBC-E3EA-493D-90AD-DB95AC2F1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7FF41-3ECC-9E81-1891-833D0B65B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58A12D-5765-A604-3C2D-6CE14BDC2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F845A-82E0-4396-89AD-D9DC597B7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78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3010" name="Picture 2" descr="6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4035" name="Picture 3" descr="66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2024-03-10T20:53:00Z</dcterms:created>
  <dcterms:modified xsi:type="dcterms:W3CDTF">2024-03-10T20:53:00Z</dcterms:modified>
</cp:coreProperties>
</file>