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B6D3F-06AB-75B8-C7BB-07A99FB5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3A7C5-FE51-7D2A-0C4A-5CFBA5D7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042C8-1468-9F98-A7FA-C79C232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C957-00F7-9BE9-AAC3-8611EAA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AEBE8-BBDC-D39B-D878-01425910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FEB1-CF3E-EC02-11DD-30C6B8E2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DA6CF-9F6C-E718-975F-6EF3F2CA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32200-3716-A746-7FAF-9A50F3EE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63963-5A3D-BADE-7077-BC392390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EE29E-D98E-E5D0-3AED-C7F0BB0D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F3E40C-18C4-B665-AE5C-C181CF5F6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1DAAF-E8B5-48AF-3225-9851C5F48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13C35-B95E-71D2-F456-15FC08C0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4699F-22AE-7AA2-DC68-56697F8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F7729-AEFC-B012-AB41-5845031E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19D12-8C44-03D1-9C9A-07745EC6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A089-ABCE-C131-F2C3-A2D269DD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243BE-FC84-CFCB-A704-E5234D21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979F4-2737-4036-BC46-61F461C9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54EC7-DED3-5B30-773C-6A15E5D4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F149D-3AF1-2F52-E1AB-7D7ED185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2BD61-3CB8-A816-07A7-CEA94E81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8871-DF44-855D-A3F6-17F04535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8DB9-9BA7-7B63-DA84-4B224B4B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F48ED-CC2F-71A5-7976-ABCE0ED9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C9BA-7ED2-2A36-E8A9-A96AA11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F28E6-AD11-5D17-5236-4D87ABD6D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8A1A4-39D2-9FE6-2775-AA6D3182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1F0DE-0545-D236-49A2-51C6A98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7C652-ADF2-0661-79A0-A5483EA7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783BB-9416-AC0D-E8B1-F84864F3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889AD-BDA6-8D93-DA4A-C335C224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9DC0F-6896-B091-54D9-DA580EAB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653EA-3A61-C888-B246-36F0605C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D9E764-58B6-F638-9EC9-59B7D6C88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3EA07-C805-0FA8-FA83-13D48B54D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F73F92-2660-AB1C-44EF-19A1D07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B9724-7E81-1AF6-3F71-EEAE2592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4E3FC-1173-0EF3-CE5C-B613FA23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81DA1-CD68-CFEE-1E27-30DA2BF1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6DB0E5-46A7-2DA0-1017-FA7599A5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8A6989-B14A-3638-000C-EB02B06B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EDF29-85E6-C20A-FC30-E4061A3E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3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9DB6F-F296-5681-EF50-919E66CD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A8389-332F-C0FF-8BC6-EF674F86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DD64D-CDAC-E119-6D12-08648E1F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1A9E8-FFB4-2FE4-44FE-1679E7CD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7EBDA-510B-8A2A-D76E-43690AA0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54008-033A-105E-26FA-6FEF9F9A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C4E50-0EE7-6635-0DA5-B26A7CA5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CB269-389E-4B53-423E-BFE68A31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57C21-AE99-74ED-3862-A59ABA4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141D9-60F8-65EA-511C-7CC17F1F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275D91-7849-C6B1-D1B3-834181AB0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6C0DA-C299-4F1D-22B5-D6B8106E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603B6-1224-59AA-73EA-1C60F0F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33506-7851-99CC-97FD-B450B777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AA613-8FFF-983F-C807-B64A7D04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CEF989-7B67-88AE-3A7A-A5648150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A7CB1-2A5C-0879-4FEC-8405D1B6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3CBD8-D185-CDAC-0935-42248526A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50DE4-5711-FC36-0BE7-218C2DB2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73029-E24E-E90F-9E2C-CAFE3A684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034" name="Picture 2" descr="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5059" name="Picture 3" descr="6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2024-03-10T20:53:04Z</dcterms:created>
  <dcterms:modified xsi:type="dcterms:W3CDTF">2024-03-10T20:53:04Z</dcterms:modified>
</cp:coreProperties>
</file>