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E22B-B04B-1FE0-E31F-6D2076C6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768DB-C495-7660-6004-5C0AB6B7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3F5C-6CD0-5CFF-A24A-D2BBC6BE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6DA39-4EF5-9980-0140-116A750E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62DE0-F9BF-981F-281E-6AEBF725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CEE8-28EB-AE72-5735-82C1C76C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7F21-92F4-BA83-4F74-1DBE8D42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5F883-4657-45E6-0897-963DF534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D7326-6FB9-ACC4-AD43-7F566F68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CC136-B875-90B3-2930-57BF705B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BB0022-EFAF-44C3-6728-24C2E25DB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257F7-1B68-1BFE-D9C1-01B4D71A1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68662-7133-66DC-1218-9C591FFA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68C62-7ECD-5353-8663-0BD94B27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D2DEF-9D5A-3761-ADA3-69C2891E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3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4650-D8DC-4948-B93C-C285F3AE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52226-AEDB-92DC-B8E2-DB469637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78E68-75E7-3B2C-428F-A59AE3ED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019F2-4D7F-2C81-1476-950AD1D4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2F593-D4AB-90A8-C593-24E6D0AE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E2D1F-82FC-D978-9794-4201E386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12D2D-3934-ED2D-B1BB-34E842B6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0FCAD-6F58-59F3-BAAA-B4562C1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43FC2-B3A3-EE7A-6351-8319A439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2A66D-7765-B063-52E0-134A464D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311A-E819-8773-3DBA-0F19742F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7F07C-D1BA-36B7-78CB-C2AF82026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FFD24-1B98-99AD-0E49-2212DB27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6FE7F-EE01-4ABA-3C76-02B3EE9A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2CAA-14DA-20F6-11E4-EA9BBEA1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75BF6-72E6-54EC-34DF-A75FB2E3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8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F217-5D5A-9042-8B1F-30285C93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3F20D-B6C6-252D-4884-69334516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69E90-3D81-F562-52AA-3A2BC7F1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4FDA79-F2E6-F0BA-63BB-22D7DAEEE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B46D5-2F42-13F5-DEBE-EECBDE514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E31B4-05E3-DC92-4B65-FA81F748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4AEC2-9CEB-5288-D47B-D8658B80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CC36A-9BFF-E570-DEED-04F89723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1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908D2-4D16-859C-61F7-5EC3AD67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10522-96A6-6C35-0FEA-E36F77EA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A61CC-BDD2-3303-E13C-10524E25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1425D-02E5-469C-4297-82906B38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6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F001F-623D-B7E1-3EFB-729A6E2F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C4741-7EA1-C29A-9591-EE4FFD3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BAE38-8A27-6F90-0B18-39F1AE9F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CE056-AE37-9CD5-4652-84D9F19F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0D656-2868-8972-815D-0A960536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94DD8-3EC4-D2E8-66AC-5AE4F360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5840D-AFB2-443C-4FDB-71B11450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548FB-6FD7-FF25-5002-AFF50BBC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18165-B863-466A-517C-D7395702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FF14D-AC65-2412-F7BD-97560759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B8461-E8D9-D083-3DC2-5365D7129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73055-B368-D41D-1948-A8D85A4B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FBD11-39DA-42DC-9E7A-8725D2CB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38058-F992-BCDD-E228-B6181C9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6F555-A00E-0B45-194B-3DD7708D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C33811-362E-C1D2-445E-EC2CB941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F8AD1-994E-4B80-3272-AC8C7771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45BD-3193-B4DB-4701-AC5F7A837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1145-EEB1-4F96-91B0-80295A70C4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52502-1D5D-A532-94FA-43F8253A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313E-605A-0B94-41B6-ACDBAF14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B255-4A6D-4C5C-9809-B1B02D34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058" name="Picture 2" descr="6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2024-03-10T20:53:08Z</dcterms:created>
  <dcterms:modified xsi:type="dcterms:W3CDTF">2024-03-10T20:53:08Z</dcterms:modified>
</cp:coreProperties>
</file>