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BB2B0-FB70-CB46-3792-BC8DB32C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239D3-BA6D-D618-D1B9-4733123B5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E28CC-D3FD-1C5F-8620-F6DB32B1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64CFA-8C17-B05E-194D-42514EB7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E430A-1486-FCD9-296C-16967870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3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5EE3-4262-97E0-ACD0-8F7083EC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8F3EC-FD2D-391D-5DF2-211C0B366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23CD9-DC0F-125C-57FF-6CA7565C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C6D1F-44A3-6BFA-D771-8CBEE9D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127B-8FC9-1CD2-5D08-DFC45E1C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F72B67-A0C0-1E85-C6AD-FAC5B6E6D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347F6-9921-6301-EE75-79F06E97F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5E2CC-90CF-4880-14B7-BECDF764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ACFDB-87EA-5020-D121-E56F6B13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D29B7-CF8D-AF84-5B08-13AC1232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BE0E-37AB-E518-7816-8CF064B0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26EA7-A0F5-C22F-84E6-8F4F61F8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0EABA-C4B4-65E7-D552-9C1A096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67FB6-A976-D653-8FED-DE5AA01E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FA32F-2783-B0BD-F746-1BD8FE0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2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9EF4-B44C-4430-92CC-5A791429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EAED4-6DD5-0061-BE37-79D0A59E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90528-3BE6-C895-8BB0-B0FBE6FC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2E909-F6AE-4CB3-6DCE-DF636CA7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BF5D6-8985-B5FA-3ED7-D3A34D7C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0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496A-9D23-19DB-07FD-3D67C2ED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86DEB-CA32-6331-61EF-959DDB1A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7CABC-B6E4-D21D-D71D-470798B18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BF8EF-467E-3C01-C0F8-0C7BC8BF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4E7AE-B995-45F4-BB00-6936D6B8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37BBB-21BB-4FDC-86FD-CC7D6CB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911D-168A-AD79-EC12-5C68D29F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A8BB2-3735-1CFF-6CA4-6DEBC31E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A9EDC-629E-77A4-8F30-4C09F185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899DDA-94DE-B259-176F-CD7DB03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C6153B-EDF5-B455-FC1A-54ACBC43B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F941C2-0CCD-3204-347C-52F85D7A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DB7EBC-4074-E609-EEC3-F2376C60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8ACFBB-75E1-02BC-E89C-4E041227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38D7-77FF-F53C-65D1-1227590F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154E2-F6EB-6C25-D5FA-6B4EA6F8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9F66A-8BA3-D5B9-EC0F-AC8E8E2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D1DA2-7A4D-6B08-753A-E799FCE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3ED0C-9515-9771-DFDD-E419CD36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ED120-7086-4EB5-DA5D-B3883BA5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4AC02-F43F-9779-06DC-CCC31D43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82802-8B2F-0363-415B-4028D998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9727F-AE40-2ACD-4373-B67AE698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0E61C-0F3B-2056-10D1-232E8143E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2435-4ED5-ECA2-8190-BFFBFCD9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233F3-3036-E122-7A87-1AB84E21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B6869-2A48-C593-909C-748CE315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0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90639-9ED2-EA69-5995-F1F9C20E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4B0E4D-4DAD-62E8-3432-86C10BD5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91015-9AA8-7789-25D3-4924F78CE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0784A-95D4-E505-22F7-2D969FAB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A988D-9790-25BC-9ED0-33815C20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5981D-177B-315A-2F3B-8DC57A4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DBF54E-F390-3C90-1F89-87AC5716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2F45D-1526-2BEF-ABBE-1F3F5EDB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D639F-455E-0C4E-1699-3D33368AC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F5F40-390C-F50F-382B-0A83170E3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B56AF-AD17-53AE-C076-210EC00AF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0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130" name="Picture 2" descr="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2024-03-10T20:53:21Z</dcterms:created>
  <dcterms:modified xsi:type="dcterms:W3CDTF">2024-03-10T20:53:21Z</dcterms:modified>
</cp:coreProperties>
</file>