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5C798-36C8-C143-C71A-22DB82D92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EABD6B-49D9-BDD2-4E33-5E004B89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F46AE-6A5C-71B6-F9D4-248824FA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57CB8-FCDD-C882-0584-A307FE5E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C34B3-27BE-E3DB-5EC9-E414EAC5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1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A6F32-2BC0-05A3-FFA9-1566D65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04C3B3-DA8E-18F1-9946-C8D9F6EDD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1246C-CC83-F5F8-2CA7-196FE644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58093-250F-666F-9786-D9801E84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73AA6-5701-8A11-E721-7B76CFBF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1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EE85F6-9F3B-3B07-CC1F-D3E317F2C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2F9B87-0577-DD6B-D876-A2FC2005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11DDF-109F-9702-5758-AFB7F2C0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F2A68-F0CB-7F2E-7C43-E82BFC9B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E5F8E-568D-59EA-F364-72720951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2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9A665-C2A2-87FF-6B11-BFA75484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FCBC1-128C-537F-D8F3-E7F183131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60F5F-C6B8-C2D2-2776-E7BA46B2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CE5F5-F17E-09EB-8CD5-A40D8AC9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042C2-C064-7681-30E5-3526231B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EDC90-CD65-5A3A-B220-AD0CEA4F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D5AFB2-8674-7E71-DC1E-0B190BAC1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DDFF4-E828-729B-99C9-E2E84072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5653B-A1E0-150F-91AE-EB06AAA1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EF6A1-A3F4-916A-045D-FDEDCF4E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3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C3081-C2D6-7E59-AF74-7914D276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EAA0F-4DAA-222E-66F9-68ED76CD5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9CC63F-34F1-D7F1-259F-0E22DDA9C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C982DE-894D-9119-3B4A-A3630EB5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BF342E-68CE-8537-F9B3-193B6DAE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F31F6-0349-C611-531A-5349F38A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46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3B1A3-6C95-42AC-4E24-0B7B23C1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2D66F-77BC-C30D-E299-6E51CCA5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4B9BF7-1323-BEF0-BC5A-1636DF1FA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2CDFB4-0F1C-5FBC-D18E-D4AD6AE46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DD779B-B825-C333-4877-F038CECC4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919593-657B-D157-7734-EB12144E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1A56A5-CBD3-0475-1093-81D17A17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D5E546-9FB9-293F-20C1-B2FB62FD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6C3F2-02E3-6622-C8FD-CA99381D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B7681B-0FEA-0967-1019-BCF0FDA2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79E9FD-F871-D79D-71FA-4E5BA478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4666A1-31ED-DCEC-4B00-1C1B4E59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9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A1CD36-EBC2-07DA-B14E-C829FB18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A45A87-E763-E85A-3978-7D7D0503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1BF81E-2072-E77A-CEA6-261D70CE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9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B286F-66A2-9118-0274-F8CDA92B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5C2AF-67CC-BDA5-54FB-C716728FB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1D89F8-BE76-BDED-296C-CD7873E98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CF602E-EAE3-7D69-FCAA-79725C6B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F035D3-DF2B-258A-29F3-5D13FD9B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7E51C8-D467-F698-F676-6C02380A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7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E2E4F-506C-EABA-F944-17A6D239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0496E7-1C0A-8C15-FAF7-760C4E393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EA1EF-14F1-1D06-631F-03DDE0DD2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BD55D7-6BCB-4498-5A34-AE20A5A2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DD6DFD-4832-C3D7-5FBB-FB7BD73A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75450-51F9-428A-E9EA-504EC0E7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2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EF8196-067E-D8AC-0A50-DC054EA37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00427D-1D57-E8CD-16CE-5B1AD0ABA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E00DC-2142-DAA7-CF6A-EAA5B7A95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F3F0-1651-4F53-A110-97524048F4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BF090-CAD3-BE1B-D6CA-4FA053A8F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6DCC3-8553-C49A-D6FE-F4CCD00BB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C89DB-E0EE-4096-B8F5-118528491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8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154" name="Picture 2" descr="6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2024-03-10T20:53:25Z</dcterms:created>
  <dcterms:modified xsi:type="dcterms:W3CDTF">2024-03-10T20:53:25Z</dcterms:modified>
</cp:coreProperties>
</file>