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8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388C40-9A4C-5751-509B-DF3A69A96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2FA6F8-738A-D591-8531-FF896C780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1D0679-7352-540E-90A8-CA44BCB97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11A7D-4FCC-48C5-8B3C-EB258C8B1C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7E895F-5927-90E9-5CC6-7C0C98E45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AA2C77-7EEC-AF2C-55E5-B81BCA3D6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44BE-2C3C-4EE7-A107-D16FCD138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680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B47732-6D8E-A7E6-91F1-E464B809E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47ABCC-2B56-BF2D-7A98-2CAB41CE5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8F61B8-D7B1-57CE-A3F1-3DB12BE5C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11A7D-4FCC-48C5-8B3C-EB258C8B1C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C349C9-D80B-7E91-B170-1538CE89C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C200C3-069B-AE2C-5AD8-A7E5974FE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44BE-2C3C-4EE7-A107-D16FCD138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692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2C5074-4EE1-C892-8B36-695ECB3245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D4A0D8-2A1C-9E5A-FD41-1B2418FA7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212E67-794A-776D-8331-433E48097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11A7D-4FCC-48C5-8B3C-EB258C8B1C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51B204-3B08-25E0-7AE8-443A4E4FF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F0C002-798F-F516-E63C-6E00F7915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44BE-2C3C-4EE7-A107-D16FCD138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717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DE9A12-BD0F-439F-D4C6-0491D32E7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3C8070-191E-1771-E603-2C249C1D3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908EFB-3B99-BB54-34F1-53AD2B5E9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11A7D-4FCC-48C5-8B3C-EB258C8B1C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11BB41-C87B-DD39-D392-5D30328DD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87094F-1D88-5BCF-9A36-F6A512940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44BE-2C3C-4EE7-A107-D16FCD138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766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3BC1C-77A7-ADA2-06D7-1D4B823FF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294FFE-FC82-B887-C119-7B499D547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89D182-2601-530A-ACF1-34A943097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11A7D-4FCC-48C5-8B3C-EB258C8B1C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FE3044-0404-C95B-9D09-EC2B32CA4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0D9763-6415-7BF6-9982-3427E8660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44BE-2C3C-4EE7-A107-D16FCD138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20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5CE95-11B3-61C6-DD4B-12AA4D481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44AD80-E673-B9CF-4CA8-DC1E404A0C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65FC51-E8F5-42F2-4D4C-8C5952FD1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DDBDDB-41D5-9B56-8C0F-22EE434EB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11A7D-4FCC-48C5-8B3C-EB258C8B1C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49EA88-F5B8-2B2F-50DF-ED65E008D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8B8789-23E9-1FC6-5BD5-64228951C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44BE-2C3C-4EE7-A107-D16FCD138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776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943F16-5A39-AB07-F5D2-F5B8C9A07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414785-2B54-5623-F9E9-6D8CD8250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AE854C-C567-2AF7-CD8C-9D0BA678F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BA98137-9842-50AB-173D-790A2D0C66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47B606-BB86-8A88-B08E-EB5123019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F5F61E-91D2-D818-C893-DDF2A3664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11A7D-4FCC-48C5-8B3C-EB258C8B1C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C17A6A-2C4E-5355-FB19-FDB34E62B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9DDEFC5-7A76-0F7F-603B-E34967BF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44BE-2C3C-4EE7-A107-D16FCD138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960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555E5B-56FF-A4A7-EDB6-8022AA161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AEC34D-2C4B-A78E-03C5-033464C42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11A7D-4FCC-48C5-8B3C-EB258C8B1C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0946FC-69EF-DF2C-E1E6-7AC02B8B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EEC2D1-7DB4-B146-77BE-90AE82C19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44BE-2C3C-4EE7-A107-D16FCD138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834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C5FFC0-CCBA-1CDB-7E37-050E5E352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11A7D-4FCC-48C5-8B3C-EB258C8B1C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1FB5A8-2DF8-FBAE-3E85-4A12D5384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CAC0EC-ED60-1177-B733-583E503C0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44BE-2C3C-4EE7-A107-D16FCD138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388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BA8F53-EDE3-A449-822A-8BCB87015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C5FEC6-06F2-F770-A9A1-A9DC9D460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90245D-134B-D6CB-C32C-E184CB555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F6831A-0404-C882-B577-CE30A34A7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11A7D-4FCC-48C5-8B3C-EB258C8B1C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1C2B2A-5308-1310-C76C-BD236DFA7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C47B7B-BED0-F8D7-5509-B186A557B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44BE-2C3C-4EE7-A107-D16FCD138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741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D583A3-2870-836C-936D-83F623A2B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665048-4B2C-8BE9-343B-4136D370C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B4106F-44F8-9FC9-F154-65D07D2F0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9EE10C-2C65-B3F9-A48C-D49B46697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11A7D-4FCC-48C5-8B3C-EB258C8B1C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A62449-14D3-ADA4-9345-F1FACF32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628BCF-E13E-5ABD-F0C1-B016D8AAA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44BE-2C3C-4EE7-A107-D16FCD138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95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43E97EA-9CC9-C371-87F3-ACBBFBCD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95ADE3-8057-556D-6EF1-2CB72597C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65C07F-22FB-A990-BA38-5C9B42B5D5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11A7D-4FCC-48C5-8B3C-EB258C8B1CD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90300D-1840-9F78-37C2-D720FE2D3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9E29D0-C25B-3A07-12DE-3913E1C3C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044BE-2C3C-4EE7-A107-D16FCD138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329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0178" name="Picture 2" descr="6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2024-03-10T20:53:29Z</dcterms:created>
  <dcterms:modified xsi:type="dcterms:W3CDTF">2024-03-10T20:53:29Z</dcterms:modified>
</cp:coreProperties>
</file>