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9AE53-B3CE-EC1D-B9C9-04914E524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39EB67-9E4B-F619-B488-686DCB157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90390-40DE-D48E-3616-E511638C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2B63-AED3-4E6E-956C-F3F6766858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7F3B5-627A-F174-77D0-AF953FE6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36A6E-FB0D-892B-93FC-F427A5A7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14A0-9BD5-4E57-8089-6E6E7AFB9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8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5F01-7B17-A98B-19DB-92AFFF1C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BAD68B-810D-0D0F-9B72-954EE87C7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616268-AD98-4AE2-DE8F-96F82B01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2B63-AED3-4E6E-956C-F3F6766858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C8D23-3115-D6B7-47C7-CDA2EBA3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435CC0-3945-8D11-A4C2-AE0C2CD5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14A0-9BD5-4E57-8089-6E6E7AFB9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34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DCCF39-A0D7-B195-16BE-0203F676B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151F64-B4FE-90D4-E5D3-B8B284741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B326A-FDCE-B6F2-B583-1F3ED228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2B63-AED3-4E6E-956C-F3F6766858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CD39C-3C49-0DAE-7D32-9C0194AC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A12337-6538-34AF-5C07-CED3A55D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14A0-9BD5-4E57-8089-6E6E7AFB9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84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AC789-0E11-2990-774E-3A9CF62E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79836-030B-7BA4-A0AE-0FF0A221E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DE6FD-0C46-3ED4-95EF-AABCE7BE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2B63-AED3-4E6E-956C-F3F6766858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60E48-7F1B-F145-F691-7EDF3980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A7EF6-9B01-B092-27D4-8FD60419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14A0-9BD5-4E57-8089-6E6E7AFB9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7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DC46F-D63D-3DE2-B629-40A21541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81E4FB-69D9-1DD1-2C9B-39D8AB02C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3F22B-1E21-BF06-6467-6262AB66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2B63-AED3-4E6E-956C-F3F6766858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ED6CF-E920-5459-FC96-8FB96244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4F7F1-A67F-7637-7579-47319DA9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14A0-9BD5-4E57-8089-6E6E7AFB9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82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A5B67-B66E-1F2A-69F6-B54AEA9B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7E9E8-9F4D-3FAF-75C5-0C9426BC5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4DD7BE-A700-EB0A-6B3F-1DEC47600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08446B-17C7-CE4D-C996-C36324A6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2B63-AED3-4E6E-956C-F3F6766858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0C4079-1403-544A-9113-B2B49185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EEAD25-7B33-69B0-D246-F4966D28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14A0-9BD5-4E57-8089-6E6E7AFB9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12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9ABC5-0064-83F6-B93A-04DEF11E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A679C0-2768-2E8F-E2EB-69FADA733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72963D-CEC5-E0C4-6F9B-F312ADB88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F31E37-A9E3-FF0A-F303-BE6E01B3D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F0427E-0642-EB13-3740-3B0D525F9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0B650F-5FD5-0893-D544-A7EF2BD7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2B63-AED3-4E6E-956C-F3F6766858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B1DB61-832C-BC52-F290-81F6B632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BFC800-F7B1-A789-615A-FFEFA80B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14A0-9BD5-4E57-8089-6E6E7AFB9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37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A1F59-C842-FC5E-3739-682911BC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271FE1-03EE-348D-2D4B-4F9197E2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2B63-AED3-4E6E-956C-F3F6766858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09065B-8591-E581-00E2-AC6494E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456C9B-454A-6EF7-982D-8882639D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14A0-9BD5-4E57-8089-6E6E7AFB9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14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F15FAC-D2E6-EFC1-5081-CBC43282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2B63-AED3-4E6E-956C-F3F6766858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829332-3D23-A575-40A4-DB95D25E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2717B2-E7B4-8BC4-F71B-996F8C9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14A0-9BD5-4E57-8089-6E6E7AFB9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51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08F7C-74A4-FEC9-A57D-72BA8ADF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666FD5-248B-9970-0D76-F931E45EE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17569E-33C8-3E92-0AE8-50AE0905E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F12AD2-FB46-9AC2-3D9B-490E7ED7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2B63-AED3-4E6E-956C-F3F6766858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4C8774-B282-E57D-CD23-0FE060B6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C4241-BCD7-BCB5-590A-6A439BA3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14A0-9BD5-4E57-8089-6E6E7AFB9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5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24EC2-E9F1-0900-BB56-DC771FFB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826411-6644-E4D1-DDEF-51A2C5380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1C06C6-9B62-23F2-D5B0-5463AAE05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EC21DC-19FF-E2E5-C723-77211D39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2B63-AED3-4E6E-956C-F3F6766858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9FC6AA-3F61-EB23-4028-B7CB8B4F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042810-6FB0-1B40-5AC7-D82D7F1B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14A0-9BD5-4E57-8089-6E6E7AFB9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8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B26703-ACB6-4E71-EB74-84FFEEFD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93BBE6-1ACB-0E52-2915-EFA140C1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33A40-8C88-6F93-7089-D7112FAE1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2B63-AED3-4E6E-956C-F3F6766858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304AF-65F3-1C70-4480-5EF3EFBCF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B0128-E5C4-8C96-0917-81A19011B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D14A0-9BD5-4E57-8089-6E6E7AFB9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30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202" name="Picture 2" descr="6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2024-03-10T20:53:34Z</dcterms:created>
  <dcterms:modified xsi:type="dcterms:W3CDTF">2024-03-10T20:53:34Z</dcterms:modified>
</cp:coreProperties>
</file>