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B507-CF1B-1D1F-6758-101BE759B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D4DF21-ABE5-E5CE-897D-5FBB06442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8B145-9276-7472-0A08-54D41990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BE267-3007-EA22-3B8F-12F94CD3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93AC0-ACDC-D310-A71F-6C5C4788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8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00A9E-F147-676E-243C-4D993434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7D7F96-BB01-3A52-2EB1-105C0DF93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B2D9A-5E2C-242B-46F7-7EFBFE8F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925E1-AC39-710D-FD43-2A66CC6C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283A3-D81C-06EA-51A7-53270241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7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8BE9B2-949A-D311-836A-2E5B7D6AE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BF8F4B-759E-76DA-0775-D54E856C7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4D3EC-77F1-C1D0-ACEF-19C9932D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6E128-47BF-F5E3-4DA1-35121F55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79659-328E-6352-BAAC-E907177E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84FF4-9A11-D550-C6C6-EF24F341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1ECFD-BB65-7287-C7BA-96D38539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D1DB2-1F20-1FA0-847C-79678E29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21129-79E4-FB85-7329-87614071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090B6-BEA4-4D89-9294-9D6FE7AC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3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15879-0F8A-CE04-E35F-ADB3B34F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7AA8E-99BE-EBF0-9A70-3229F7CD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3B074-55A7-9FFF-C410-26FD644F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27CDF-F80A-9FF3-6D38-B389F524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4F675-57EC-85D1-7E87-DC2DA4D1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7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BAA2C-BFA8-DEF0-1677-49245EAA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0A825-2926-C4C6-3349-91BF3F41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A4D820-0E94-12C8-7800-BA54C2A1A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619CF-E027-C9A5-1195-78CC2160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E8FB8-1DC6-1B48-5754-1A271AC4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839C5E-7901-075B-A48F-3BC22C6F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D7045-E5DC-502B-9296-B2C3CDB9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FBA25-EC25-1308-9106-8BACE710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05A63D-EB1E-CC84-B681-26DBD4B0B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D087D2-CBFC-A2AE-D7AE-02B2C172C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28841E-7690-30AE-C872-FB3D04FB6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C52F1-E2D2-E4E4-156E-44B596FF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6A434C-6A0F-9ABF-E3B6-FD85521C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DA25B4-17BB-693E-705F-5348BD3A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ED5D-4B3B-4DDC-6AB7-8C7FF1F2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06020-186E-B932-2F45-ADA85FF9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F0B271-B067-C689-54C9-864BFDE2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4A44A5-43F4-044A-4397-41D9371D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8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5A8BB9-3D55-051C-5613-CFCE10DA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58496F-31C3-E2DF-FD20-995DFE4D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3ACFB3-9DC5-7F81-05F2-07D0B545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8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A63FD-A304-74A5-25B8-E669E6D5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B4F97-C015-EF36-4A5B-5126B1A1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EAD1DD-6903-8E6E-63AB-CCCEADE42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F731A4-B872-74F1-3C5E-1F11B58E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754699-B875-CD37-01DF-8976D228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CBD2C-9E43-3446-0A76-0FCF56B6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1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8E919-4311-BAC3-A503-837C3F08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2C6772-4037-6B31-0303-6D4600CE4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AB470B-39AE-06B8-FD56-7787BC076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9C3BE-0B9E-3B83-5703-E1B81CA3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8A0A97-0745-B7AB-472A-A948623E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1F6C2-7C0B-1932-7F82-FB6AC756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1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907CB3-EFDB-472E-4FCC-E59A297F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9D8F4-4EA4-48F1-E0C1-C595F80BB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1A6C1-7F47-99CB-C96A-BA328EB55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472C6-8380-8096-E519-71CBEA2E5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969AA-A263-1802-81E4-9D5261E19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1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226" name="Picture 2" descr="6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2024-03-10T20:53:38Z</dcterms:created>
  <dcterms:modified xsi:type="dcterms:W3CDTF">2024-03-10T20:53:38Z</dcterms:modified>
</cp:coreProperties>
</file>