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D81C5-04DA-CE74-7433-5BE3D3A6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0BE04-4CD2-04CD-7233-A8DD13909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4962D9-65EC-C454-C755-607493DB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3D69EA-0550-C4AE-7E9E-CD4AB6DB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155D99-2BF6-1DF3-AA63-59794E3C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AFC28-1FB0-CBA1-CC9B-C40F7118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A778C-0B61-0099-3E7A-0FB882341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08384-CA8D-CD71-06A2-D7936303F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FF9C5-F143-3A8F-6EF9-EE6939141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05FB-2AD8-9C04-1B16-B5B8B5A3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0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A111F4-A02F-1787-349B-010C1A138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78417B-C326-4408-5160-7A30E2690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8145F-9157-788F-758F-DEE8624A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A9CFE-5E6D-234B-B6C4-E4F3FDFD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8FF04-0DD5-BE0E-60EA-EFDA1B7A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27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9B81F-25AA-399F-9E32-A7794C0D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1E554-DF55-751A-80A0-E0FD18AC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796DD-5389-9A83-14A0-14489F24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91E22-A712-CA68-590E-A83A67A5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DCDA3-05CD-0639-203A-327EB458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65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B5207-5168-0EB1-3E2E-A3CFABE8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EAF5F-CB58-22C5-AF1C-83E13EC6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BF8AA-BA78-E992-F63D-9E75B17E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29FF24-25B9-C22D-ACCD-CBD1E4D1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3B68B-046B-FEF6-BD42-BE2144D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8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8A614-A596-0688-3B55-9A557D8D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32A8D-924D-A1F5-3BDD-7EC5DF881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05FAEE-822A-68A4-ED38-2C8AFC84F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A0E97D-0D8C-EE59-596D-D6D9DA60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27E44-ED04-5360-6A05-6A42E27E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1D1AA-791E-7F95-654F-D72F419D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7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F8261-8D94-BCFD-882C-F873ED15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4D925-764B-DC7D-9889-0261B8AE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12114-4A65-1478-E65F-9B8002452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62B5F3-E8CC-5F35-EB97-C56A0588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3602FF-D3A6-C963-B613-E9E0F1856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72E91-AAC8-8D52-D3FB-E0C761DC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B1D27D-FDAD-D820-0041-6751FCBA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CCEFB1-11CE-6E9C-0A80-CF6FF9F3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6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19828-1D89-8CF9-C2CE-A646C68D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AD7585-3579-10F9-7096-C9B72EED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ACE120-C7C7-CE5C-31BE-BBAEAAB0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56DB8A-FE90-3D88-67AE-8F67C0E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D47478-6DF9-0F8D-AF16-45D23091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0E777-2F9D-E575-4C0E-76403B12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67B0A2-1479-AB50-DB31-9D3EA32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9CF64-9337-0B5A-FA76-608E5CCAF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B315F-103F-D1C5-ABBF-4FB27B258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2D0C9-E767-AE92-259D-14AFA9B57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41E4E5-2E94-DADA-26AA-839611D2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6C27F-D581-3427-FB33-AE13EC7E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74C8D-AEEA-273E-80C3-B0BA8242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33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E1BE-CC2A-E1CA-1348-40E1FE7A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C6F36D-59EC-3D5A-FDA5-942B13E98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4AE72E-D178-A60D-DF43-1B67CB95A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1B576-A8BC-D260-98BE-823076D0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D02F2-F6F3-1C5F-2AAC-5EF77C9E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E543C-A761-FFBC-594E-D2F8B156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F93163-E2D1-3AE2-09A4-5A3198A06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22F69B-CC10-A865-2680-47952943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7264C-D6A3-7565-5F02-1783C0A9B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DA47-307A-4742-B733-25617F91A85D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D689F-1675-C045-7414-5BFAFA6D5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D711B-D311-0AC1-7D5F-6DA45791D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092C-63A6-491E-8B71-2407435624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250" name="Picture 2" descr="67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2024-03-10T20:53:42Z</dcterms:created>
  <dcterms:modified xsi:type="dcterms:W3CDTF">2024-03-10T20:53:42Z</dcterms:modified>
</cp:coreProperties>
</file>