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F71C2-AA31-B9F8-59E7-888E19E57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8F945-F0CC-B8D0-B721-C9477B93E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2B870-6A88-E909-29CD-C8965D77A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51A-ED13-4778-AE13-73172F4F8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B659B-9298-90CE-4589-F9B00167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DE8BF-E2AC-5D2E-EAD3-3B848D5B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7247-DEE9-4A91-A2FD-C1B1921DE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61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D0B34-3856-79E2-1666-B0CC6C33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8C3767-EF4F-AE94-694E-A18CFF28E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64E5C-FCD9-6B3B-F1FB-911883F5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51A-ED13-4778-AE13-73172F4F8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59FC60-6703-23A9-BEA3-AA885C51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325E3-2F6C-03D4-F8E8-647BC182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7247-DEE9-4A91-A2FD-C1B1921DE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34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7D742E-32AE-967E-4A36-7E835AA8C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D52572-D31D-AA2B-5DE9-3E26D40E1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A3FC5-08FC-B620-E0AF-9ED94960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51A-ED13-4778-AE13-73172F4F8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59071-446F-C2D8-2926-61949E4F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64D923-7284-42AC-2DA7-3B81112B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7247-DEE9-4A91-A2FD-C1B1921DE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1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FC608-CFB4-4F96-9BA3-3534556F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5498C-0C2C-E9D8-7DD4-113B0E0FC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7AA33-CD5F-F8B4-1D25-E018000D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51A-ED13-4778-AE13-73172F4F8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AC003-AE35-F4FF-18FC-30D06729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5FF7D-A282-061F-8924-3E0A1A12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7247-DEE9-4A91-A2FD-C1B1921DE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14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F94BC-49B9-6B9C-691E-CD0F3295F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88CE33-B378-BF0B-C4C1-A04F5D6DD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8B6CDF-2251-4AFA-69D6-E34F3449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51A-ED13-4778-AE13-73172F4F8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1333B-AB0B-BE76-A7D3-D10975FA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33E63-0EBE-02A4-6B63-B2AF72B1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7247-DEE9-4A91-A2FD-C1B1921DE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37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FDA39-305F-5E45-9C64-239AD2DB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15283-A0BA-B27A-7F83-8D10289BC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4DEB60-3B2B-4BF9-3E5B-80C49DC73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305526-AD54-3385-7740-F5DA4916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51A-ED13-4778-AE13-73172F4F8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AFCDD2-1EDF-7781-DEB6-4B5F78CD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4E2190-5077-0D21-4A0A-7FCF7C9A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7247-DEE9-4A91-A2FD-C1B1921DE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5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92572-5315-D6F6-716D-5252477D3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7CC133-B757-4642-A9AF-9B57D96A8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7E76C-C069-3669-7418-887A5CC17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7EBCF6-C3A5-D578-4C26-A4215AA49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9AD4A7-E0D7-7720-6CA8-B7478AA0A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DB8C0F-E70E-7975-DD04-3B38FA2E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51A-ED13-4778-AE13-73172F4F8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AC21B0-05B9-3CC5-914E-A245F7A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8EEF48-5C85-F5EA-6413-955A74DC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7247-DEE9-4A91-A2FD-C1B1921DE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11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89A5F-64F1-E36D-5A16-23F3554F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E2E33D-F8E1-95E3-69E9-47E7C8C6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51A-ED13-4778-AE13-73172F4F8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706BDB-A197-DE87-6753-85C10B16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05FBF6-79F1-8D8C-3652-86F4C8C1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7247-DEE9-4A91-A2FD-C1B1921DE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55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961CB2-82DE-EC60-2537-EF17EB7E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51A-ED13-4778-AE13-73172F4F8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914146-F4AE-8E35-F931-1E8744C3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705880-DAFA-3383-09E5-F2EAB557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7247-DEE9-4A91-A2FD-C1B1921DE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7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80894-F59E-3F99-7D31-F098BB00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8DB75-D5D6-BBF2-73ED-18C84BD80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932C54-66BA-43B0-57D6-E08A2605E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A46223-FECD-D40A-DA38-5EB37169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51A-ED13-4778-AE13-73172F4F8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3B72AE-28B8-1082-C73D-86388442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7B5D8-87FD-BEAB-B9B4-3D82B4A5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7247-DEE9-4A91-A2FD-C1B1921DE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00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FBBAC-CEB6-5CED-6AFA-8907A272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0D361F-027D-C10C-DB91-1AD4DFE19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37CAC0-3858-6429-F3AA-10FF2F985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EDEF61-8D8B-18F3-399E-B067A220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51A-ED13-4778-AE13-73172F4F8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FA18F8-17E8-1507-BCA6-85EF6096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64E83E-EFEF-44B0-D2EE-C4685915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7247-DEE9-4A91-A2FD-C1B1921DE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36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7DF68B-3951-DB3B-C07A-00C818ED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96A9F-BB8E-B43D-260D-4493AAD3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7BA12-2EDA-EDB7-5A65-F2207A278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8D51A-ED13-4778-AE13-73172F4F8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7543B6-8A38-09E0-4334-1E3690C5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06ECE-769E-9119-0FE8-960346751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F7247-DEE9-4A91-A2FD-C1B1921DE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2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298" name="Picture 2" descr="6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2024-03-10T20:53:50Z</dcterms:created>
  <dcterms:modified xsi:type="dcterms:W3CDTF">2024-03-10T20:53:50Z</dcterms:modified>
</cp:coreProperties>
</file>