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76651-253D-C08F-7FA9-97B3323E3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91D0C4-9905-9BF4-49E8-4CA0C6FA3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7C1B7-9A77-E740-A260-5019F981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E0307-8CB4-622C-6586-A6F52739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099CF-B5FD-108C-47AB-ADAAD0CB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8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F4725-1F06-AC75-6F63-D9ECCF23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A388C-0606-B0DF-7934-D9CEAEA45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A31EC-0099-6302-4702-755E9ED1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7A57D-5E1C-A1D6-D290-D78E2BD9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C4182-4B29-2504-D188-2D9A377E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761701-FDF4-A836-1ED2-3F5FE7C4A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4CE7D7-8EE8-CC24-942C-963545F9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C661E-E940-86E1-708E-E12778E2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1F4A6-BC8C-8481-0898-35340DF6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FF177-B123-B2AB-ECFC-CDEE9677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43614-76D7-D53C-D7F5-45473BF9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F3597-68FD-B210-9005-21C922B27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DD015-D8C1-89C2-EC9C-CBD2B679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26CE8-19C5-B689-4810-73604984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637DE-6455-1B9E-1775-9286D325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9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A808E-766A-F25D-8CE7-96AB78A0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3FF49-56AE-CEAF-BF08-8308F66D7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B4155-ACBD-16A4-383D-64E6B722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0880E-BFAE-92CE-ACA3-FFECB708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778BC-FB42-C5BC-24BE-185252F5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2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5B369-298C-52EB-D41F-EFD3DE0C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B81FA-B33A-43C7-FF0E-C88B6DA86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A1A65F-1C97-FD11-446D-83764C4B9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665C6-05FB-DF2F-D2F5-8732202E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C4B1F-30C4-F779-A25A-7B478E2F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FB535-5AE0-12BA-F06F-1A2F06FC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1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18C77-EEFB-C405-E485-B488BA1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F4AF88-3449-DB5A-B882-FA6B6763D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2CB1E4-9BFE-FE51-E570-2343A9A6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FCB790-5444-D439-692B-52AE96CF1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1E9783-7F97-6D4D-42FE-5BFF33D0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952AFD-CF24-62A7-9D35-7DAEDD34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623F7C-3FB9-B19D-72FA-4F717D40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F84226-1512-BA74-CAE4-638DF47C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0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3781A-2BF2-A0C1-175F-1649EDA3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C615D-12F2-C234-8891-77C032E7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8414A9-C978-A0B6-BBA0-86B25DAC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8C72B5-7296-6CA5-0092-B6DD5302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02B912-0D72-F2DE-7EF2-EEE2D657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4225E8-BF1A-B8E3-D745-08585E56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2D721-D863-3992-784D-947C91D0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1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9BD72-A8E8-CEBD-53CD-950098FE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C55F7-12F3-982C-5CA9-8304E05D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ED4C15-B2BF-1705-F757-D58C1EE8A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E44BA6-6852-19F2-E78C-FA527CE4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BF317-2BAC-152A-345A-13374516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446C19-68D6-EC8A-CE57-5FD2DECE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6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2D5D4-6241-0CFF-BCFA-9E120296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56453E-06DA-3CA2-A48A-02E775372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3E89AF-2598-BEAC-1FB8-83245118A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12093-9CFC-9FBE-3549-B556C83A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4760E-C8D2-9FC0-D510-3CC2208D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264F8-E3C4-AF57-E701-A8BA9CCB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0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B660CF-4DF8-6117-5931-B2612E09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38E4F-AE3D-C926-5D37-00365DBE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8775C-DFB2-C1B3-4245-8387BB483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15CCD-E791-C47F-31E7-F19813272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F1330-34D9-318C-67AA-43A9DEFAD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2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22" name="Picture 2" descr="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347" name="Picture 3" descr="67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2024-03-10T20:53:55Z</dcterms:created>
  <dcterms:modified xsi:type="dcterms:W3CDTF">2024-03-10T20:53:55Z</dcterms:modified>
</cp:coreProperties>
</file>