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9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AF93C-2A20-0586-5B45-A035319AA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95E893-6E37-ACB3-E8F6-DF0EB68E7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205D5C-80BF-559E-B319-90E63316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FD9B-71B6-4395-868A-FA503C1EF2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68FF9D-32EE-472F-4A1E-94D0D1DB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8E8133-4364-5A04-4999-E331B1C9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1A82-ABAC-4964-948A-898FC0995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62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B79EF-ACA2-94B5-AB7A-21EFA6049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810A95-5574-E03B-379F-D5EB55C9D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F8B82-4618-759E-87DE-9992BF3E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FD9B-71B6-4395-868A-FA503C1EF2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0536F-DFEC-B6E9-1D3C-50796DF3D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60364D-E09E-B2FF-7CAF-7A46DE25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1A82-ABAC-4964-948A-898FC0995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47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D22C17-0963-6FD9-BC69-30E8C2714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9976F7-C344-6991-FB89-A580161E3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48395B-B760-49B7-1259-5293CA37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FD9B-71B6-4395-868A-FA503C1EF2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08D96-A9C1-0FA4-629E-957B9CFA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5595DC-98BA-BF89-B0D6-BF6353301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1A82-ABAC-4964-948A-898FC0995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20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51DED-F831-5517-8B59-53279487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B0721-5FA9-EDF0-060F-0427E37D0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38896C-D8EB-3C1A-FA53-D157523C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FD9B-71B6-4395-868A-FA503C1EF2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4BD03F-ADAF-5B6E-35DA-A554B6D4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6D354D-313D-008E-4B37-20F9A082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1A82-ABAC-4964-948A-898FC0995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65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B19B4-F876-A612-7F46-7FCC86A9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C81F97-FCD4-9E2E-1A12-B53E2D4D6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B772D-5EFC-9AD1-884B-550A8ACE5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FD9B-71B6-4395-868A-FA503C1EF2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11F12E-23BA-B6C7-2DCD-78C7D275D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EA5236-8704-EACC-0C6C-2BF64AE9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1A82-ABAC-4964-948A-898FC0995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52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6B404-1994-74D8-9472-CB423410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2FE9C-2308-04BF-ABCB-16DED2086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B99B79-E277-D63F-CA1F-85D08AC56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A0DC26-1730-AF87-1761-8769B521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FD9B-71B6-4395-868A-FA503C1EF2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D2DFC4-F4F8-3448-6574-7ACFFF863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44E15E-B5B6-CC39-35F6-91033156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1A82-ABAC-4964-948A-898FC0995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63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CB210-353F-F903-858A-72D7C87A1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BF1731-A095-849D-D8F6-E4674E139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A5A54B-881C-2986-C02C-8F51E15AA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F245AE-3635-F22D-6B86-7D62B084A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4C191C-4ED0-DDE2-F9C7-195B0F984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200627-2608-D185-E456-991CCA09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FD9B-71B6-4395-868A-FA503C1EF2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583A5C-E9E0-8270-9D4D-2D158381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034279-8DE9-08E9-CEF7-274FF1AF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1A82-ABAC-4964-948A-898FC0995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65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0A8D5-6301-DD72-0F29-BD072C84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56562C-FB20-0881-01AB-2143AEAD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FD9B-71B6-4395-868A-FA503C1EF2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D70A3A-7A12-DA76-DFE2-B19453A4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186D17-9F02-F4A9-FA3C-ED651E59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1A82-ABAC-4964-948A-898FC0995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64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642CF1-99A0-32BD-425A-207E586F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FD9B-71B6-4395-868A-FA503C1EF2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5ADAAF-E325-9F6D-EF00-49B6B5A85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339B49-BF72-5BE4-E656-573099E5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1A82-ABAC-4964-948A-898FC0995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81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FF62-8763-06B8-9743-E3B78FE6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868D7-A003-941A-BDF1-C055593D7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C249D0-0502-C661-5170-F85EA096C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EAD75D-DF6B-EC4A-CDE1-A16B9C3B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FD9B-71B6-4395-868A-FA503C1EF2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F7346A-AC0A-4F00-A096-E8E0D053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6ED593-7ED0-06EB-C650-B39473B3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1A82-ABAC-4964-948A-898FC0995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83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16D65-A58C-C9C3-4831-0544237D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3A7828-636A-E6BD-2BC8-8838015B8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41972C-8DF6-E94F-9B16-792C51CB4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944C28-24C0-060D-4CA2-AC296E2F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FD9B-71B6-4395-868A-FA503C1EF2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C7AF90-A1F7-F9C7-C6E8-CDC33EDA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D652A5-501F-B05A-F0FB-7DB9D1C2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1A82-ABAC-4964-948A-898FC0995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70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DEC235-B146-2408-92C4-3B61B286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1C7112-6C8A-881B-CD12-FE4CE351D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018DF7-901F-F20B-C0A7-3528502D8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FFD9B-71B6-4395-868A-FA503C1EF2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7C738-0A6A-334A-C484-9F125F545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E6921-81E2-4C1D-96B8-72C27CC22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E1A82-ABAC-4964-948A-898FC0995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22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370" name="Picture 2" descr="6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2024-03-10T20:54:04Z</dcterms:created>
  <dcterms:modified xsi:type="dcterms:W3CDTF">2024-03-10T20:54:04Z</dcterms:modified>
</cp:coreProperties>
</file>