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A6FE9-3D60-9984-4634-7C137627E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13F834-6FD0-330D-9825-D34A25192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4E60B-0CCB-7220-B1A8-C8BBECD4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9157-9C36-4345-B00E-A3BCD4457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A3811-B73F-CF2C-5A4F-8718430B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F9832-67BC-5116-F9D0-984FDDEF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8BC1-CC74-42E1-AC55-73C3574E4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0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03D39-2B81-1538-9BF0-0E57102F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1B93C1-8587-E380-D552-475865D38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516D0-F8AC-BE62-EC01-1F8BF695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9157-9C36-4345-B00E-A3BCD4457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06D6B-D49B-7C81-CFFC-C2102C7A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E70D6-875A-2B06-DDFD-324B4CCD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8BC1-CC74-42E1-AC55-73C3574E4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8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BFA086-4FAE-65EE-15B2-D7B124403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593A84-1090-4C9D-92B4-FC8B98C3F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982DE-3745-E764-37B3-31EEAF2D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9157-9C36-4345-B00E-A3BCD4457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26D01-5C5D-C238-0268-5984F8E2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EEF9A-1CD5-8D8D-F1E2-7DF1B6F2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8BC1-CC74-42E1-AC55-73C3574E4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65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8F9D4-A215-1EC2-AAEB-27873009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E5B1B-326B-8E8A-B2C7-4D81DFB5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5EDE8-3430-D329-8E98-B075A491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9157-9C36-4345-B00E-A3BCD4457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556A6-F65F-B6E1-0F35-B9ADB703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D8104-2BFD-863E-8524-CDE73FDB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8BC1-CC74-42E1-AC55-73C3574E4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9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A509A-D97C-E506-5F5E-D2E5079B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E39AD-2A07-A10B-3AE9-BB6EE3B68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F9806-4057-CB2B-977B-270A5009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9157-9C36-4345-B00E-A3BCD4457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316DF-7ECF-D6C3-3378-BEF64D8C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94971-3675-8D67-FD57-7407C643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8BC1-CC74-42E1-AC55-73C3574E4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7BCF5-EBB1-DD0B-AC4A-BC38E2F2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9A007-2D12-95D0-42E2-C0D85AF08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B5D24-EE0A-A414-69F2-FC5D0FD16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3EFF3-6830-B2E8-C184-39554C12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9157-9C36-4345-B00E-A3BCD4457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7A2EF7-89B6-C6CB-FBDE-553C15EF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3AF794-D012-D403-CBB2-484C409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8BC1-CC74-42E1-AC55-73C3574E4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50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112E3-132A-706F-2C44-F2A4F3C5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560579-9EC8-68BB-7B33-8CEF8027F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9846A-896E-0F9B-050E-5E0BA3E1C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F64EA3-1474-C932-EB5A-99AD6160C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0A1982-C124-1D2F-8AB5-C52A7D360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2445D8-2271-A7A6-B501-D380F046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9157-9C36-4345-B00E-A3BCD4457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81A179-8560-7ABA-D886-D2AFAFC3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E31030-48AC-42B0-D1B4-15E0D81F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8BC1-CC74-42E1-AC55-73C3574E4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98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01441-033A-D6C7-A322-78AB71C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A8A325-A532-9835-8C08-5D6D561E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9157-9C36-4345-B00E-A3BCD4457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2BB141-C412-FBFD-ED7E-C99F3F91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45717E-C2B0-871A-5964-44F33E1C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8BC1-CC74-42E1-AC55-73C3574E4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54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8742D3-C3E0-2E4A-60CB-F668C0F0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9157-9C36-4345-B00E-A3BCD4457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0210D8-2154-00C9-AE67-51C3CE8B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C10D47-CA28-DB7D-BEC5-795F6680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8BC1-CC74-42E1-AC55-73C3574E4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2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EDAD7-E9E6-A435-E09D-234AFDB5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7D8BF-016E-C23D-B9FE-561AA3302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948C7F-3853-280C-E740-8F5A1B277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F847F6-8227-E7A0-A50A-0405D6A7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9157-9C36-4345-B00E-A3BCD4457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CBAA97-1519-8C4A-4B3C-25C81CC2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32BF3-E963-5F33-342E-9BAA35A9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8BC1-CC74-42E1-AC55-73C3574E4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6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55109-53A7-4422-B3FF-BE9069AE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5D7F44-9614-94BC-3FFB-CC3ECCA1D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8BCE04-A63B-F443-9469-2C8C1254A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2F135C-B228-6A11-AA80-60AFB5F5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9157-9C36-4345-B00E-A3BCD4457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95A4F-B055-9836-44E7-5B4A48CC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03E3CE-3301-8EBF-3678-428628B7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8BC1-CC74-42E1-AC55-73C3574E4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0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617FE4-7817-DA49-77C3-ADEE448C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375692-C712-F886-D310-02E59120A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B5EC9-0BA4-2E39-4639-953E2FB07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A9157-9C36-4345-B00E-A3BCD44577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1AA40-DFC7-22C4-1CD6-1CB5B59BA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22989-F2D0-41E4-0C1A-46857DFA5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8BC1-CC74-42E1-AC55-73C3574E4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9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9394" name="Picture 2" descr="6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0419" name="Picture 3" descr="68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2024-03-10T20:54:08Z</dcterms:created>
  <dcterms:modified xsi:type="dcterms:W3CDTF">2024-03-10T20:54:08Z</dcterms:modified>
</cp:coreProperties>
</file>