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C151-111F-E260-0CA2-FA91B722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00616-C4A8-2956-BC65-A35D1F35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E75E1-0E61-E9C6-C976-6CC52FA0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1F8E7-4902-66B8-F7C9-1A66F610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954B1-345D-DB13-F7BA-7D307E3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EE59-FC77-7CBC-BF45-0828C605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A8D13-68FC-3510-8C7B-E0892417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C423B-0247-FBFE-DD41-DD7DFD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DB9D-20AD-E783-BD0B-6A1A9D7E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7E069-FBB7-A8E0-83B2-58F52C7D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02136B-81DA-698C-F003-1BB3CE3CC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7DA44-9EE0-1264-0899-2D8F6A84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15276-FB80-7830-0B2A-49DF6872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7CA5A-FE52-6C57-89B9-582E8610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8E9CC-4F0A-26EF-3F6A-C0481333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FB075-205F-63F0-6C7B-557F21A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20E56-A811-6EA2-B041-6B701894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7049F-7764-6615-E8D6-BCCAE11E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DF3A3-6C47-F343-0DF9-595250B0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E3AC3-DF0A-1FC2-D097-235A2F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B1EA-3659-B547-6038-7200912F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C6BB8-1A0A-5D19-4FD8-A35E4429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94234-41BF-B9A0-8B32-4A507DDC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AE9A0-AAD0-6808-77E5-A0C0704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0C1EE-18E9-72F3-9477-EB1279E4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BA585-A93B-1119-C476-4CB924B7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FD6D5-A1FA-F1CA-54AE-BA4073E6A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4BF53-72B9-2C58-49C4-390B7046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A9F3A-E17D-7FB4-0918-44E43255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C341C-B048-52BA-A5A6-5ED5DE6D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51E25-7883-AAD9-A045-6D1AEFB1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34FE-2495-0B65-56BD-5E2A6D13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B17EF-BE90-7F8D-E856-5CF537B3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8C498-9D4D-F76C-2E8C-A5537954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65DDD-15CC-0EF0-D5C5-D058BC51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AC9C5-C8F6-F8DF-991C-25100CF7A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7FB8D-F93A-E63C-28F5-859926C1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3C7488-EAB0-EB5B-57D5-6A44CE0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BB64D9-BE44-DCAB-C6FB-4467174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5846-7E4F-68C8-CE12-F6B6C7CE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6A57E-D131-95C2-BF12-CB7B17C7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C38F5-770E-1E8E-3929-AF1B1317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39E87-3B07-01F0-050C-0184B00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5B11C-CE5D-F34E-0C7E-F2D5385B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DCF43-D1FD-5400-CDB5-B7458105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28A71-D37B-2227-8160-F11FEB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D71D9-A182-06FE-4A45-1876FA3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583B6-D0D4-8E32-1A45-5CA0B709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F23D2-5EA4-46A1-1343-32A840C02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1476B-F749-6F8B-1D81-DC795EA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15D27-361E-9801-11C0-DC02CE9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739C0-9B45-2ED4-907D-469905D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3131-1AA8-264E-D011-982C42E7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FC824-4BB9-97E7-2438-A01C742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601BF-0F07-0FD9-6FE3-C1423EFA8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DB874-081C-D23E-D3A7-FD8FE13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1B6B-D589-BE61-69E3-D7FC78E9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8F8D1-B3E9-F499-14C5-6CBD5A1B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77AA17-2782-3C89-E715-CF1059CD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49842-89DB-1D35-910D-2553F42C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638FC-0EE3-D35B-92B8-14C227CFF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3D7-781A-4EB2-A521-E5EECA1D01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4E1FF-7626-F029-5324-953499F1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30CB3-82B3-D82C-ECC8-471A0095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7F2F-1676-4003-9FC9-2E7097875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 descr="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2024-03-10T20:54:12Z</dcterms:created>
  <dcterms:modified xsi:type="dcterms:W3CDTF">2024-03-10T20:54:12Z</dcterms:modified>
</cp:coreProperties>
</file>