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D247-3783-1C88-4BC0-5D24819A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89A1E-027B-0C0F-5D49-A186C760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DD42A-FDF8-0CA8-6423-5BDC338B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110AB-F28E-D728-D320-DE4849E3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6451E-515F-5A54-3A11-BE67723C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8E50-DD83-518D-6AF6-C7EE4408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AF43-31B3-DD95-E8DF-0B0C234A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55E15-872E-382D-34AF-B3E791F7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495C6-F79D-5BF6-7194-BF3580C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70F0-1D5F-8134-291F-F129A1AD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A6F66-A4F2-C0BB-FD06-F1FED6810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B3A38-FBB6-CE1E-15BD-1D45FFFF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7AAB3-221D-A548-8292-37BA5583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F9F8-EADC-130C-0FB1-338F9F76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6D666-1208-9F44-C2A6-3D105767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FFED-2383-40F6-C6F1-FCCE9313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CB6DC-C68A-8B20-4850-F54E07C7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25BEB-00DA-E916-584E-E9FBCC4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8F7F-3CBF-C88D-52FC-998529E2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24F01-27EE-F2C8-3714-44C25FDD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2C1F-F83B-11BE-056F-9D817D0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1ACB7-8525-E8F2-E5DF-82B50CD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FA018-7930-2560-7399-8BAB945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EC23-8162-AD63-B01D-8774142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36677-3A51-21D5-DA0F-FB752E05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9BEC-365A-972C-924F-363B5C9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66EFD-D4EC-709B-D84E-8343D67A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F7713-57F7-4D14-2780-8773A9B5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FA1A0-9F8D-01A3-A630-62F32980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08B0-D863-99C0-6700-0BA1672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BCBC4-C970-30F5-3C7F-42B221BC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1B45-AD8D-671A-102A-39C9556E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7F993-1EF2-C3B7-B413-7281553C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F9D68-12A8-1F4C-7048-C639364E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699001-0487-E972-BD33-96BB7CE7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4287F-2AFC-553E-904A-13BBBFC3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412A6-CB6D-E496-279F-8E2A8C1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CB7973-A8A2-0DB1-DE11-1E52BC18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E3AE6-BB62-83E6-C4DB-9304530E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FC20-7587-081C-E325-F124D7E4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774C7-68FC-2CE6-C99A-CDEE9DB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F9DA5-D62F-2685-2865-AA0ABB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D6429-E1A6-19C0-203A-2A3529DB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4A3B39-A4F2-68EB-A2F4-2766B75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A8C1E-CE3D-2156-CDBE-F54C80D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F7C62-034F-81BC-FFEC-55C695AB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2AA9-DD3E-748F-126A-04B28CE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7813-B657-50BD-0619-25D0F74F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DD5F8-1910-7D18-86A0-921ADB98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FE50-F7AF-83ED-CF92-0D6960C7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FA0A-8325-E2A5-551A-FEC28B7D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B8A29-2454-7713-4F57-F837E6DF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1918-335C-5BC3-D340-C9A4282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40ADD-8E89-6B58-058C-CC6890D3F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4295B-BBAA-47F4-8F5C-E31EFDCF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629BA-8F61-55F7-2966-ACF4629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C793A-CBAE-18A9-549C-E6F989F6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3567C-0257-FFBE-A949-CF1E52E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5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04570-63F3-7D62-A464-47204DF4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E416C-042C-42B3-06C5-1ABF4788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4615-4EBC-E371-D5B7-1F89379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2EBE-9EC0-4B62-BEDD-136C74AA5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D63D8-3A02-A2C6-01DF-CEF63AA8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2EA4A-7028-31D7-A51D-A01CCF8E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A9AE-42B6-4782-B708-8C9206BB0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442" name="Picture 2" descr="6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2024-03-10T20:54:17Z</dcterms:created>
  <dcterms:modified xsi:type="dcterms:W3CDTF">2024-03-10T20:54:17Z</dcterms:modified>
</cp:coreProperties>
</file>