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BDA84-AD9E-5C88-04DA-A5CBAA083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9707B2-E768-1608-219D-A47DB50DE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FBB30-230F-A366-71F5-EA4C9C5C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11A02-B9CD-9ED5-46D4-B90241B1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65D54-05A1-DAB0-F856-1E71B805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9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6E387-0CD9-9912-2B67-7DD83198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509CD-38F1-C8B7-4236-28D05034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F7DDF-5570-2255-03FA-082C5B59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0B3F5-3D0C-03A0-DB88-1CCEED4B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6DCCC-D9E4-8000-A3AA-5E3AB2ED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9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2C5D3B-C5FE-F0BF-77B6-4AFAB4AAE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566AA6-8913-B5ED-CA59-AC248505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04DDF-ECE5-FDD2-DA97-07DB1E12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6EBF9-586B-A6B1-86E6-A5211C42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BD873-D861-B1F3-3A86-7E3A16E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11AEB-44D7-10D4-F039-CC4751DF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D9942-5F1E-0A3E-F306-AC01C2EC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6EE16-ADB9-DDF9-3F89-A40154EC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79F56-5DBC-BD4C-907A-746CBF54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70692-A143-0227-8CA4-B271C9BF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4A0A2-D60E-84A2-5EAA-C13817CF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599A-7CFE-0924-3B18-07570D96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DB646-9359-A09E-B728-9F4B328B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80110-B7B9-D672-210D-90B6EB0C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C8D90-21FF-EDF7-AADD-B0148F17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7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3A1F3-17CE-ED1D-F2D4-8ADB964B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6E9EA-C820-D530-21FA-709A58051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C9342-0F71-3795-5A81-CF4E87B91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9926E-E8EA-9229-21DC-85BBCB98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685E46-8F2F-12F3-155B-F2749817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56460-EB33-590F-35BB-175EA8E2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4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CF50E-5E16-94B9-C756-E6DB0F11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CD786-3829-2C4D-9C41-25E3DF3D5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CAD18-091A-38F0-596B-6E47B2148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814ACE-079A-B2BE-0161-310767BAC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E70923-5285-30AD-809B-ECA900E22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790E69-27E3-6848-CB4E-8E639ED8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11401-EE97-D777-DA87-CA04AAAD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08C8F3-A530-1A6E-A9FE-13C3A460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2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E7138-3555-6AEE-CA32-07C67FFE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B9EE6F-E853-C7AC-66D9-AB952F93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7EA297-7752-534F-CAAA-BE2F7FA6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53A80E-F0B2-9FFC-17AD-59589665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1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8261B2-B68E-ED4F-FBA8-5F8AD06E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FD26DE-0D7C-73A3-F267-01664BDD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B0CD6-F504-22FE-8966-78DF781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1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A2BA6-9F32-2A8C-B4C9-7FB39082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1F75E-0991-FDC9-2358-4F64A7AA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E73176-3A40-D258-3C54-6723F66F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DF9ED-C9A8-E863-0D19-F22C1439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A884B-83D9-3F0B-6BC8-59003A48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36EBC-548C-5C45-1EF2-76D7A286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A40ED-69DF-B9E3-80E9-39EFA4B5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C6CF3B-BB38-6349-D66E-42CA25BCD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26538-B401-72E5-EC7E-EAE3760F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91B20F-74CC-51B1-4F85-00573BE2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0EA10-FCDB-AB41-4010-8A43E733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FF380-65CA-4ABF-BFD1-B215636B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3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5384E9-1BA5-EEB6-EC36-D7B63D47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18E7F-C499-D5D8-075A-D9C32373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FC9FA-7F9F-6F3C-888A-E57A91F14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410D0-77D7-20C0-4299-F8442D21E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2AA2B-B27E-2C56-91B1-6C3F3FF54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5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466" name="Picture 2" descr="6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2024-03-10T20:54:21Z</dcterms:created>
  <dcterms:modified xsi:type="dcterms:W3CDTF">2024-03-10T20:54:21Z</dcterms:modified>
</cp:coreProperties>
</file>