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EF64-1D55-ED18-4BB1-F158C039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47078F-F6DC-7CA6-1AFA-C7A84099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E3E5-40DB-F6C1-F8E0-8F79BF55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AEE52-9F05-6AC2-73E8-96A21958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8F432-FFD8-7B1B-76CC-FB86FD63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3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5EBD-C795-F507-E39D-3ACD6D22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99445-0FED-6DA6-A307-72EEDAA1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E67BB-4593-6C6B-4508-2476063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34C0D-718D-F16E-62EE-58D165F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73564-802F-45DC-AE0C-A537BFE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793E4-17F9-6D78-136F-65AA23AEA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E845F-14EF-BF8D-7731-4D70A399C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9BC90-E5B9-05C9-64DD-33DB4A2A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5C8C8-728D-6990-2764-C36B85B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AB32-49F5-8419-1C49-2AC027F7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089B6-6DAD-1BBF-695C-89DD539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60C16-205F-AE27-323F-4FDD9EEB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EC2C1-0E03-A791-7348-111CC762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7F4D1-7A38-37B3-300C-7A6FE7C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E8E24-D331-56E7-7723-5C897C2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1CA0-9E39-DCCB-DCAB-CB4B51B5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99269-6D7E-D519-0894-DF60D769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F22DF-CE82-F1DA-3A22-EB87CB23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0A7EA-0B1E-D5E0-FC54-A221D18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3898-83FF-6162-7EBE-500D52A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360DA-E8BC-5C2E-86CF-131C7C4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6738E-E505-5394-7904-FAFF26D6A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5401A-2BFF-0052-1C6B-61252BD8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D7E6A-A9BB-A425-F7DE-987CE37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D5FE7-4B01-C76D-F8F8-B3A8F2BC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3084E-EB30-C230-4D61-58519FC7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AED6-C4CB-8565-C555-0CA2863B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EE1AD-9C2F-FEB8-9E42-FA7DEACB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FFC2C-22C3-51C1-DB55-F000FA5B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E68B4-BD7B-41FF-2831-50728DC57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840CFE-6E18-E2C0-C33C-962A895E3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82C20D-3CA6-2BC6-F22D-D7D073E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4FDF3-48AF-9343-72F1-20A55BA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C8C36-4939-0708-7BFE-6E02221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0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A39C9-421A-6A2F-2BE1-A1828FDF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34320-0629-F355-50A2-BEB6F8AA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EAAE6-87BA-8F9A-AD45-F81A7813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7C3E4-23FA-B0FE-9C30-9989A97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2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CE11F-CB34-C88C-8E86-6723A8F8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327-268F-A591-65D0-470A7A2A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AEFC9-5252-C9D4-F7A1-0A5A96F5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5F2F8-7840-F6AA-407D-373E83A6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BA353-C1B9-D546-7E2B-D29C1A0B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A1C0F-468B-1E80-D253-3941CF76F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43CFA-25C2-3A62-F961-0AC44474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5B441-C96E-8528-1C66-81E23468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72325-ED50-C253-E5A2-84A108CD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8BB8-6065-7D6A-E132-F0D25B67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2D664-EEEF-766B-4199-11D41A2C1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C0C16-B4FA-4E30-033B-C97EB0CB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0AB44-BDED-CB72-FB79-E4C9726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C7816-F53A-FD63-9115-D8F6E443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898DB-7F7B-9487-AE75-4423926C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61737-2101-A59E-A7EA-E61552AF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49A6D-E412-0CF8-083B-0D614E82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1415F-BE27-804C-14E1-1F2AED71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5AA-DFAE-4600-BAD2-AA78411B2A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11507-2797-B4E9-EC48-6829BFAB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6391-0F23-6E81-CA5D-1329E306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3247-273D-47A4-AA89-E4365486F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0" name="Picture 2" descr="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2024-03-10T20:54:47Z</dcterms:created>
  <dcterms:modified xsi:type="dcterms:W3CDTF">2024-03-10T20:54:47Z</dcterms:modified>
</cp:coreProperties>
</file>