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0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C725F1-DFEE-87B6-234C-B90594960F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9B7C62-814F-E5AE-DFC7-667ACF872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645A4E-A876-95DF-0AC6-FFB376041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C231E-0A53-4954-9AFC-790A7E683F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1F57DB-62F1-D4F0-D558-45985D2A5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19176E-FC3C-C5AF-7DFA-B5B7AED6B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6A6F-55D1-4101-B928-304B97F5C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420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C487F1-77A9-3D2F-AB04-133585D77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525D52-5C0B-3684-DDFE-9CD6C6EC5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133501-D9DF-F236-E5C2-8ACDB4135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C231E-0A53-4954-9AFC-790A7E683F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F48E3E-B10F-0457-AE3F-6F096EA96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073458-010F-0195-2F43-834182AD4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6A6F-55D1-4101-B928-304B97F5C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802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61E9AAA-4BB2-7DF3-6335-10ED8BF092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D8C3A3-D3DD-0A53-8D8A-981F462F5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54041C-8962-C715-41D8-7DF5DD690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C231E-0A53-4954-9AFC-790A7E683F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BE5187-37CD-DBEF-2B02-8019D94DA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221C77-0552-D200-EE6D-07AED77AA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6A6F-55D1-4101-B928-304B97F5C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23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DD4420-1444-F28B-2101-41E3E27E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9DED51-7E2B-7F87-CDE1-C59333B21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9A0E76-C421-07B4-02BF-277DD1317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C231E-0A53-4954-9AFC-790A7E683F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A3C817-30FA-CBB6-E27B-10AFB7039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0BC9A4-821C-09E4-908C-7EB627EB4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6A6F-55D1-4101-B928-304B97F5C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448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AC356E-B4B3-0794-8AA3-4917816B9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8EF40C-E97C-57FC-6285-43E0B376F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37AA29-C987-1BA7-D7FA-F6B93C761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C231E-0A53-4954-9AFC-790A7E683F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18C0BD-86A4-5B10-CE8E-5AA95A3DA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03E8B2-5C2C-B9ED-BF93-039633521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6A6F-55D1-4101-B928-304B97F5C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341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AA021C-244F-D309-F2B4-0C8E4040D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B96075-096B-E707-9E7E-3B7AC2FD08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A49681-6D8E-4A99-C66C-68E9D73F5E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C1744C-0E58-DB71-75A6-6B2F86963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C231E-0A53-4954-9AFC-790A7E683F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D36CB2-6511-38DF-1E2A-CF67D3BD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CB7373-4272-2090-C193-82F7F4943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6A6F-55D1-4101-B928-304B97F5C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101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6F8A3A-8EE4-CA2E-8CC7-A50D0469A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9095C3-C5FC-FADE-E7AA-187FC6DBA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CFB4D4-9200-0125-549E-C10FAB452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DD45591-F99F-F9A7-EA12-A0CA543FC7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DB0952C-2299-D045-7F6D-687B97CF06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081995F-66F0-14B7-D5E8-1C793F2D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C231E-0A53-4954-9AFC-790A7E683F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CC0D462-03C5-C4E7-CF21-892368EFC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B968DC4-40B7-2557-2759-9326762D2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6A6F-55D1-4101-B928-304B97F5C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634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59E35-38B9-F42C-548E-1EF2AAC4E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D82D10C-FA4A-6681-03AC-F6E0E4BB8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C231E-0A53-4954-9AFC-790A7E683F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EE73824-24AA-BB4D-2AE1-1438DF60C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3652B81-BE33-3586-96BB-2A89499D8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6A6F-55D1-4101-B928-304B97F5C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38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36016E3-2DEF-44F7-4012-485E63BFB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C231E-0A53-4954-9AFC-790A7E683F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090FF5C-B5AA-601F-9BE5-40D3A579E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3B4606-EC55-A8C1-696A-F03688D03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6A6F-55D1-4101-B928-304B97F5C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186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CB212B-CE07-7BD2-31DC-E18887A3E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D69908-E670-FD20-1442-AD13F87A9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B73DDF-2766-F51D-5439-E46F86A52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477D61-F461-DB84-1CA1-D388FB94B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C231E-0A53-4954-9AFC-790A7E683F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797CB2-807B-1D1B-020F-2F79F20D9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EE1FD8-FD90-1018-5E16-9C3CEAADA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6A6F-55D1-4101-B928-304B97F5C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237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AEF484-2CA9-AD19-0CC1-43FC865BF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8CF54FF-03B2-ED42-7352-53355C3893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3AE681-E4AF-4BA5-FC9D-0255457EC5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981F56-1FD9-9342-777D-1AA030E0A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C231E-0A53-4954-9AFC-790A7E683F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E90E92-969B-4BD9-4B72-21C855902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FBAC99-2D42-3295-90A7-F40AB49B4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6A6F-55D1-4101-B928-304B97F5C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859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23C3D42-ED7C-6154-C393-D9DE1D4F0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EE783E-BB6B-CFA6-5FE0-4968F345A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5364CC-9885-183B-FDB7-3F16406B05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C231E-0A53-4954-9AFC-790A7E683F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C385D8-D48B-8B40-8547-BBE2CC6F64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55FFC9-5628-9327-E214-C1B21B8288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A6A6F-55D1-4101-B928-304B97F5C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939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9634" name="Picture 2" descr="69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2024-03-10T20:54:51Z</dcterms:created>
  <dcterms:modified xsi:type="dcterms:W3CDTF">2024-03-10T20:54:51Z</dcterms:modified>
</cp:coreProperties>
</file>