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0776-6A69-391C-98C0-14B279CD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AA2AD-E381-21E9-6E4E-A62EFD1F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9FD59-BF04-E0A3-17FD-A82E05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C326E-FDD6-FAE3-5A60-BA0A3A42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4EEA-694A-FECA-6FAB-AEE4BA6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D545-4FE3-E788-8923-EA934BC0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F153B-8EB3-8B76-AC4D-089859F9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AE197-512E-4066-A303-9D5CB098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0AF60-53DA-5FA5-738D-4FD11AB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9E9E-68FD-4424-4635-81D6FAE6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06F778-1659-0965-6F95-2ACA5085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B668C-056A-AA5B-93DC-52B07C4AA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7819-609A-0BE4-1DCF-0CEECD51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9A0BE-8844-79F1-30D4-32E220E8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5087D-FF3A-989D-6C6E-6879B8F7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CF69-2021-786E-43F7-47282836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D5D19-C068-8E7B-617F-1BCCB277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C1CF8-0B89-03E5-1E7D-3FE039CC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8C8E8-3022-5F54-AE01-565947FE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66B5F-6CE1-6FEF-A3BE-3C4B0554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3F06-06A2-EE3A-A761-AC879FA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BD641-3679-6BBB-F8D2-B14127D3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CB67D-69EA-0BEF-A414-ED6B133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5CF71-8E95-1CA9-6EDF-EE534D1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9B8BE-15FB-CAA4-C486-D4E3D826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52AF-7A7D-2B9E-31F9-3B0596B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1D5FD-899F-6A29-2BA8-ED8F63D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008E8-0B0A-CF3A-538E-79A12A11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F4394-F539-B303-310C-1892CD9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A232C-84F1-B332-187A-638E97E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E0A77-BA13-62C7-E753-8588D08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F885-3D71-4356-A781-879C11CC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9345A-D891-381B-2D89-EC183942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CA887-2347-DADE-67EE-0324917E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18FD9-198F-BFE9-B5FB-CB2A09F97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B0C71-81BB-30FA-566B-2F1A4D89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9F2953-710F-F314-6A12-8B0E94A1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42EDC-9C48-BE4C-F05D-3FA72CA6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556C3-863B-4566-71C7-C2E6454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4EA4-8CCC-7ECF-5508-3816C90F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2497C-B117-2AEB-06A7-9A6C0A7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1B314-BC63-280C-A950-7497DD89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FAEDB-6FE5-0518-D883-20657DA6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A0F3D-E934-E2C6-5781-E85B418E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9A780-18D5-7B00-3F62-A8BD6D8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BFF32-131F-A8F8-F584-3FC6165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57AA8-08BA-E5FF-8C04-C1895A8E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62171-9EF1-F8EF-D0BF-3B4E5827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D922D-5E66-5600-7190-B4E91E45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58828-FBC2-194B-559A-DD67237F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C5327-69DE-B87B-4D9D-1EF65DCD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C060B-BD5A-C84F-326B-6E2AC81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3E883-B449-51AC-2346-A37C22B8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74EF4-BE95-472A-2799-425AA0BE1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34D1A-7C71-44D9-F892-06072854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E2C01-608A-62AB-1FF5-B7FE93CD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D5D56-15ED-1F6C-2A31-BB52891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8BA95-FC25-08E5-D223-84712A6D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35FC8-10EA-35FB-46E9-2F9D133E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BFA26-C142-5D0C-B8E0-227F4609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24D9-F0E2-7D6C-AF42-1C9A335D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1E96E-BB04-910E-1B41-15191F71C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14AB4-0EEB-0628-6029-473A2B663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 descr="6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1683" name="Picture 3" descr="6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2024-03-10T20:54:55Z</dcterms:created>
  <dcterms:modified xsi:type="dcterms:W3CDTF">2024-03-10T20:54:55Z</dcterms:modified>
</cp:coreProperties>
</file>