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6AFF-AC94-FB83-B37B-86FF3454F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54747-A868-7BD9-B4EF-CE5F1EFB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BE29F-64BF-114D-CAB0-EBE22036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E0A6-D22F-5BEE-10BE-847F50F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B4614-634B-EAE5-160E-F1F80434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0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04652-59BF-E11A-1AA5-D472B370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8DFFB-47E0-FFEA-42C7-8AD1069C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3FC7D-6411-F436-F271-53F75677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1D74C-2D0E-9BF6-6BC6-12D8E493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0F4B2-22F7-D54B-9239-9CCE87D2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8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7410B-6D93-6060-4C69-BEA31849E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5B9BF-8892-D82B-1DBB-CF42C140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BF037-558B-5DB4-556A-DBC60F54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0CA15-A9D8-4EFF-C422-ECF50525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037BA-2445-12E8-0C3D-9F80D79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C7554-E066-3DDA-BA3F-08BBA522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EF434-29A3-0DEC-6C9D-7AC9715B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64DBE-9EE0-9CF8-0700-F67F05AA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99605-9A26-BA4F-5B81-910FC8AB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9EAFB-3E06-2055-F4C3-F5A61D1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EE1E-AE69-0895-9B33-0E6E71D6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FD2E6-98BF-D4CD-DDE0-37F65CDB4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29A04-BA78-6AF9-EDBB-3CBBD49C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7ACBF-A2CE-7EC1-36C7-398BA808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CFA52-EDBB-D256-4EEC-DCAC7FA3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8397B-8377-698B-B695-4813140E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1E5F3-E604-E54C-94FD-24ADAFDAF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9ECE7-CA09-17F7-A85A-5269D570C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B94BC-AF91-A424-77B0-15A70776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05041-9077-EA09-4131-2686B17D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B1107-A1B0-9FD7-9044-000A2FF9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DA029-E152-466F-12B8-3EADD3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1DACC-5E19-FEE4-2670-940EFA76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AE62DD-3070-7AFA-1401-FE7D288F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69CDD-C160-505E-5AAB-9BBD48269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25E1F-4D03-003D-BF3E-6D0781C22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A6637-2C5D-5177-85E2-F955059F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1F97F5-D9F6-AE89-6BC3-CED40886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40C08F-B8AF-5409-F31D-E1C90C18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5C494-0892-ACFE-188F-B6EF1470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712CC0-C3FE-3D12-A448-67F63F4A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0A8E0-0BED-BA62-EEFD-2ED1B078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C06FA-254C-49C1-7C4F-356F50FB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1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4601CE-3CFC-1A6E-0664-D1169971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CF37B7-1CDD-CEAB-B5E6-4B2075C8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2258C1-BCBB-04C2-D3DE-3ABFFBE7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F998-D6E2-C05A-2074-3AA07547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8B6CD-AA5B-B7F2-5E2A-C68B6571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1E4C7-7D48-0E81-4291-95453445B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E651E-AA56-C1C2-E718-86F5E0D6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69894-FABC-DF08-D758-CDF7C618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94778-836C-A5E9-4790-DE1AF9CB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C7A92-ED29-2C48-CD97-A47FBBE2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F6D6F-7117-F6EE-08AF-4CABF44E0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F133A-BC3C-08E5-EF79-ADAF18485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7954F-863B-9393-609D-A5E10D2B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1E11-D5C6-ED08-8840-B07F0064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C78B5-9AA4-D264-76CA-96A8716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6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9DA18-2456-E5A9-ADC4-0CC3C917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86B70-9EC4-EC0A-7110-6C38C79B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7933C-797E-95D5-EE90-E49FC3D8E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17C30-84FA-9D03-0FF3-1C4419000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CEBD8-78A0-A4FE-4C9B-C097F92F1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682" name="Picture 2" descr="6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2024-03-10T20:55:00Z</dcterms:created>
  <dcterms:modified xsi:type="dcterms:W3CDTF">2024-03-10T20:55:00Z</dcterms:modified>
</cp:coreProperties>
</file>