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E847-5410-5749-55BB-A2ECE747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A107-2464-080A-8FD0-B976C167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48B65-03B4-16CF-365A-CE6F3F3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DE8B-BC8D-231D-95D7-E4851830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73A59-D6A4-E3FA-54CE-4E482277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AB12-6914-C762-6EC4-DE9BCC3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20878-F764-C799-2220-79DBF379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E016B-B1A3-BA53-E352-246574F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65AE8-D279-6BFE-6C97-BF63F46A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8BE2B-663F-F0F2-48B0-187A1DB4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19CDE-12DC-9096-D415-2CA5681DB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EB62C-4123-19A1-411E-8F282781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00495-5D45-C38B-5AAF-FC71CC47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D5BED-E142-D8EB-336C-277CA18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0116D-768B-23BB-25F2-25A5C747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7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CF75-E91A-6A3C-61D4-66EDBA0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C203E-D8AC-A18D-E5FA-9DF1067F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7149-3540-644C-18D8-2EB4DA4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0F6BA-DA83-6B7F-D135-93D444E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89C43-0F91-BC5F-E12A-8A18C582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9994-08DD-42D0-DA20-85C74B1C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6A1DF-1357-440E-D304-4E454DAE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C6B2F-D596-176F-8AE0-C90DD23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9290-A905-580D-00FD-3026633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CA70-FB5F-D946-B193-795C1B1C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9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8EC0-0B16-E8CE-0DAB-57049DF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0508C-1ADB-8CB5-1591-79B0B69DB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DC543-1046-28CE-630F-EB85A6F4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39267-14E6-D26B-549A-3149E036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2D0CB-B087-3481-5F71-922844F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289EE-D65F-3A47-FAAE-EB55F77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05DC-906C-E6F5-B156-63C00588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7292C-5FE5-CB06-19B5-6E6B13C0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9D3D9-0348-9F4C-4D34-7834F58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EA384-F1E4-FE36-CC47-FF2D11FB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2B9AC-DE8F-F424-25DC-06ADA4B71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32E29-CCD2-BC2F-8693-5EA5B207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09FE2-A845-D559-FBAD-3C8B1269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01D6B6-DB04-5135-5DF1-7074CD3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B0C7-55D7-3B72-888A-BB8BF7B9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2B534-37F8-5766-2E95-93F5A14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F6E20-8E28-F73C-9A25-A1BA4406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D0C7CA-AD9F-A880-E699-0AEEE306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CDB5E-0708-7A76-499F-EDC5549F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CE44E-4E2F-47A2-0811-1C4C22B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70D60-B338-2E7F-4869-CB327C00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2F41-D845-40D4-8760-96078195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BC53F-2E4E-A305-09AD-56FF086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531CC-87AD-FE96-72A4-0304EE1D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62F66-E134-47B0-D9F8-6977A1B8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724-7892-0D2A-4C55-5D92BAE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493A7-6727-7293-7286-D72C5839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5E38-5682-E15D-5509-8ED72E7B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E979B-7574-2AC0-6548-BA4705F87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76C5D-E152-FF64-F58C-2580DCD3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F673C-26A7-1DFB-F7D3-9E341F02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7F671-345B-0959-0680-1BF88705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70F02-D8C5-7918-1DBA-552C139C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C2FE3-FE5C-5722-0B95-D32D79FB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794C0-59E6-986C-56A7-AF0B566B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22ED-FBC6-451E-42E5-9316EF08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FEBB4-695C-67FA-EFA5-2CD847B82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4AF2C-CC51-DC18-4A85-C449A8592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754" name="Picture 2" descr="6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2024-03-10T20:55:12Z</dcterms:created>
  <dcterms:modified xsi:type="dcterms:W3CDTF">2024-03-10T20:55:12Z</dcterms:modified>
</cp:coreProperties>
</file>