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B8111-9934-73E0-C4A1-58F53F539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0B117E-0769-DA4E-3DEC-2E8FD5882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C3DC21-5486-C80C-0DD1-1E853E26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232-470C-4E6B-83B0-DE9B9AF9E5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26FA50-86DE-37D5-21B6-B3359F60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0D48B-830B-D717-3654-626CACCF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A78D-CCF2-4BBB-B090-B8FCBF00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4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9502B-F947-9E77-20BF-A73F8E54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D1AC03-A19B-4B31-63E2-4A25FE551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17A028-0550-0910-BF87-4F94EA56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232-470C-4E6B-83B0-DE9B9AF9E5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69544-769E-8676-7359-687097DA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978AA0-8D05-5B22-488B-DD949694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A78D-CCF2-4BBB-B090-B8FCBF00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09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091338-B2AF-9FC2-FCC8-302CDE030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3CDA90-90D8-2A6E-CC79-EF76BEF59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8CAFE-A32F-B893-69B0-A649EB82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232-470C-4E6B-83B0-DE9B9AF9E5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C53B78-9834-0D9C-22A3-B7E601EC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8029B-BFA4-2F8D-9132-202CE2D5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A78D-CCF2-4BBB-B090-B8FCBF00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65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70F77-F0B7-3EFA-3F76-75A62C57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2F2D6-DB3D-D1C7-C473-DB43D19E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8607E1-19C9-94F4-7090-B423C394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232-470C-4E6B-83B0-DE9B9AF9E5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BE550-A2A8-30D0-ABD8-4C5E24E1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F9A38-7641-B98B-EA88-38DCB577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A78D-CCF2-4BBB-B090-B8FCBF00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33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C5B7B-BAE9-1F09-093B-E27FE6E5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95FC8-CB53-CFBE-1959-4F0E633F9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FDDE-0C6C-5E51-FFF4-0E1A5A62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232-470C-4E6B-83B0-DE9B9AF9E5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8383A8-6BD1-C540-7330-9E4C3631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8F22C-ACF3-95A9-9357-AEF39B2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A78D-CCF2-4BBB-B090-B8FCBF00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684E6-0D71-239E-0277-608F32FB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A1065-8853-3623-D07B-B871F3894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74330-A023-3C60-C22A-4F9A70C87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73981D-E32B-5CE4-2753-004E7843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232-470C-4E6B-83B0-DE9B9AF9E5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BD41D4-67B0-977F-CE18-BA32A229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1CDA96-8ECA-D0C4-6AD4-F523DB0A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A78D-CCF2-4BBB-B090-B8FCBF00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1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25F0F-3E7A-548A-8A16-C240DCEC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53DC04-5CDB-C465-CA4D-E427595C7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2FF560-1080-3BC6-9362-F4C506410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99469E-CA17-7E27-CF91-C1F2B52D4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EE3942-3685-DA1E-F72F-669CA1221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61A430-9334-359E-E974-34A981C9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232-470C-4E6B-83B0-DE9B9AF9E5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086413-E06E-26DC-CE29-23038DCB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C61E86-8E01-54A6-689B-AC5CE8D0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A78D-CCF2-4BBB-B090-B8FCBF00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63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23630-932C-36BC-7DD5-5939C946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13534B-082C-302C-EB87-184546BE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232-470C-4E6B-83B0-DE9B9AF9E5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56386A-DD36-EEF8-607B-92335E35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D979B6-888D-51A9-1F17-8FFEE6D1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A78D-CCF2-4BBB-B090-B8FCBF00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35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29A649-044E-600A-D902-D5C50F76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232-470C-4E6B-83B0-DE9B9AF9E5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9C9F0C-C05F-D455-C6C7-689523D2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EED4B6-960D-A094-ACCA-DF851451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A78D-CCF2-4BBB-B090-B8FCBF00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39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FD026-6EFE-4B91-5843-6010D8E8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0EB7E-1485-D144-D4FF-9F2865047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74568B-3F07-E501-4B0F-6C6A3D1CA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136826-1630-1E09-7581-F3BC227A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232-470C-4E6B-83B0-DE9B9AF9E5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6442F9-4FC6-445B-2396-8DEB6921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04738D-7AD3-F739-2924-1C816C66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A78D-CCF2-4BBB-B090-B8FCBF00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77135-A416-3646-7BF5-524ACE2E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5C82C9-F1D1-51E7-0067-69F2DB398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21160D-C581-8C1B-38B4-332FB4DFA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E8A82F-D21F-A511-00C5-6226DEFE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232-470C-4E6B-83B0-DE9B9AF9E5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5D9420-9D57-9BE1-7E83-CF576750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BDD0ED-D4CF-8DF3-80B4-D72EBE93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A78D-CCF2-4BBB-B090-B8FCBF00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8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338C31-4639-5E6A-724D-02B3F291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A14510-F11E-A426-CC4B-470B0D5AE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D4790-EE32-3C6E-8225-7A34F2EA8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59232-470C-4E6B-83B0-DE9B9AF9E5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CF195-6120-6587-6BE1-8B43D4ACE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C6FAA-C86B-F6CF-D976-E8B273FF6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1A78D-CCF2-4BBB-B090-B8FCBF00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2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26" name="Picture 2" descr="7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2024-03-10T20:55:26Z</dcterms:created>
  <dcterms:modified xsi:type="dcterms:W3CDTF">2024-03-10T20:55:26Z</dcterms:modified>
</cp:coreProperties>
</file>