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6C3D2-2D70-2447-37B0-24CB032C9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71FB72-3C32-7C4B-CF67-113A4889C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A8EAE-05C6-1274-BB0A-0A7BFB10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0ED7D-5550-35D2-E3AE-DCC9B940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8F745-37B1-1D8F-C40E-CEEC34AF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0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5F950-84BE-FF82-1AFB-281F8F9E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0A0192-3B4F-68DB-1E6D-99783F56B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29AFA-BBEA-D154-2359-42A47495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35FA0-A73E-5273-7D57-012978B0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EE7C3-B052-6C48-E5B3-BAF5C65E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4D0345-BDB8-0F41-7315-00BA619FE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1DAD8A-F4E0-0FAD-3085-34D3F362E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0CA5E-7795-FBFF-49AE-181BC812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2010F-51DB-8D3C-15CB-19824F2E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1D3FC-2462-A808-24E7-A96D7F0E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9A21-FE7C-59D3-B997-1C7A8AAF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EFFD6-B89C-A3F9-CDEF-0E7281EF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53FF0-CE06-5954-77B0-69A7D5FA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ADCFC-44A0-FC68-80BC-877B994F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67947-EBFA-58F6-7F06-028DBB00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0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D802D-E1F0-2750-C5F0-91D41281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8430A-604F-989C-6B02-E757B2BB3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8BA7D-3A3D-BBCB-6FE6-B5C0BCFA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83C6F-C36A-22AD-EF88-3F4002C6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8E0F3-47AA-FD14-01E4-4F691BB2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9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C9F9A-40C9-14CC-C561-EB78379C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2FD6F-87F9-7232-DC99-16B63E6A0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9A864C-319E-0432-0393-7D43649BB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62AA6C-4D3A-9FCC-406B-D79FAD51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08EE4D-8440-D03B-1C9D-EFEB9E17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7E248-D759-9577-0982-4C4DD3BD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6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44EEE-B4F9-F09C-43D8-86160D45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76E00-E208-4F42-7E6E-BBCF80F50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2664E-68C9-4490-DCC0-1FAD75B10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BA693D-E212-9237-3E70-FD990D44A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972C83-D311-3707-DD4E-C9386B1A2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EE29E8-7780-5129-F16C-862563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143C23-5122-5E67-CC49-EEA25B29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4454F9-ECCA-033C-4117-85D1B7F9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5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1A103-BFFE-DE62-E920-B0FA420D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EE683A-B821-5045-3693-E74B017F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6B0AA9-A724-1F9D-E529-B03B3E64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A2439-AF49-B062-ABD9-FB8F3339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3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8BC81D-F80F-9DC4-0C62-6E166405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F92DF0-2CB3-E931-8729-83DAF4BB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0C2ED5-6DE2-9F29-9D2A-0E8B9B4A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7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9E677-DE2A-0A97-B493-9C1DEA58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F2101-66FE-F456-28C0-AD65AF73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969EA9-B145-6887-3F71-FFC6D55C7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88E7C9-7C7C-3023-6458-7E508189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54CCA-8AB5-5E4A-6A33-5C34F573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507BC-CDBD-32CF-4911-D033181D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0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3A20C-0A50-56A3-B9C7-EF4F9AE5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0BADF0-577F-944F-7780-C3E998037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FB6987-C338-6FB7-69C3-31B0126ED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8C11C-3BAD-04A8-187F-F447714E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711D2C-8BFD-47A4-5D55-1C01F653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72737-EB26-461F-0206-543E057C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8EF401-D03B-3425-0DB8-E26DCE0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6283F-FB95-2ECB-2F7D-943FB2DDA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29BC9-4F1C-8478-A9A2-325BE6A4A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173B4-7122-5B76-8AD1-D1151F240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A0CC7-957C-E6FE-D4CA-A7C420AAA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7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898" name="Picture 2" descr="7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2024-03-10T20:55:38Z</dcterms:created>
  <dcterms:modified xsi:type="dcterms:W3CDTF">2024-03-10T20:55:39Z</dcterms:modified>
</cp:coreProperties>
</file>