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26A-CE0D-2B61-0543-AE5335A0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7A992-9C34-D443-2E5B-6AE0B683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F06DB-D0AF-B244-26FC-46FD547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E376B-2626-92BF-2BE0-8D65F0CC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04795-19C5-31D3-9565-D2D7BF9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A0B2A-584F-62B8-B7A2-730D3A6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A2A62-14D6-C5F3-643B-B5B56026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CCF05-0A2B-3AA9-2074-5E3D7F8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0333-494D-2C29-D018-7EAF3391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2BB5-4717-F8A0-D0E9-7E46B53C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9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7A9B95-0B80-C5CB-D487-819A10F50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B9385-6590-A9C8-6B6B-70E9E935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8F1DD-75CC-E606-59F9-E8990BFB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DD0BA-819C-6253-9C6B-7303F1A3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133C-7468-8C25-FCA8-D5A9FFF4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6A0F-4B23-B197-8C63-5596089B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C4E1F-9CD3-61D6-5963-24C028D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BDCAD-4CEE-E196-03FA-E237EE6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36B08-9FEA-C406-D93C-B9A01C65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4BF36-BF78-24DD-704D-BDC0313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6F6F-BB13-92B8-4BEA-9BAB4904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5D03E-9FAD-0992-8D75-123AF3D9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78E5F-1B38-6707-E3BB-02046F3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58E1-0E50-604A-22F0-03CB27CE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69939-669D-36B7-B137-A6A760A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0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8429-048B-5E09-3941-A108A756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94023-5090-4FBB-6E7B-31855DAB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107FA-51A3-0441-0CFB-C70D1343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5A654-36F0-BF82-6F50-D6686EEB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A4D6C-6F6E-E099-7597-EBC72870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CD560-451B-9224-FE1F-68F4DD71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0AA6-AB7C-94A5-4386-8EB80803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3BB1D-D2C6-7D39-12A7-53812CC1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10BCE-57E4-EC2A-CB31-54E5ED7E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CD6CD9-7277-0424-9815-ACA2D5FB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A7E37-3ED0-F4D6-B4C9-9E1B451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D0E5B-F9FE-727B-D5BE-2E09BF87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6434D-79E8-8A6C-8EE9-C946F311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1F81CA-6058-6C7B-91EA-18B400D9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1D7A6-626D-9B11-BA49-6140264B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8C2DD-1D15-4F6D-BF3D-D2CE4B2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EFE4C-FBE5-9C01-88E7-7D185FC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A38BF-9375-333F-2270-39A17D44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3B2CFB-DB74-223C-C1F5-1B288ACE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ED41B-F0F3-BA2F-1052-5B339E19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8C444-00E2-8D99-AFBB-DA815EE0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FB37-4913-436B-D909-66634BC7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75FC7-8B1A-3220-F5AD-3B98C1F6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5837-3BA2-72D4-BCDD-C75EDEAE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E43B6-163A-4916-4414-BAE6563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4C8CE-459C-1F60-88FE-232FE01B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9B089-C032-214C-300A-8076E859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1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9FB9-97FC-83C8-B2B2-180C17A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B0ADB5-EC32-0871-7187-5BA4A5993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00034-8365-EBCC-5D85-7599CF952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4BDEC-E83A-8354-9DEC-93E24EB3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2FEF-6355-F36E-1557-48D41FA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1D9AC-7AC7-8040-6CD2-2FC8DC76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22A5C-0891-5997-1E84-2D96E244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B710C-535A-2697-5E87-75C80173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5CE5-AFF8-0C69-DFC2-FD4ABE9B1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E5DF7-216F-8CB0-DE38-99ECEE9CE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5179C-58E8-C5F8-6A40-8F6242D83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922" name="Picture 2" descr="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2024-03-10T20:55:43Z</dcterms:created>
  <dcterms:modified xsi:type="dcterms:W3CDTF">2024-03-10T20:55:43Z</dcterms:modified>
</cp:coreProperties>
</file>