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D3299-2F1B-5C00-ECD8-98075DA5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E2873-DB72-F54A-8FD6-0A3A6F72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39B6-8DFD-ECBE-8F09-D1440AE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A55B9-DE63-2099-D5B1-07BEEAB7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F21F5-04F9-5865-A4FB-94AB3ED7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96A5-9739-8BA3-13A3-B7CD8478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C1C62-127D-7120-F520-C37D46B7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F422F-F24B-547D-6228-7B49C194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70DE8-60BD-C1AF-E6F2-52D952D8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2676B-C0FD-8818-C8A7-AC7B82F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49CB5-266C-B224-BCAB-6E2EBC10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83C9D-9419-91E8-6333-1E746F2E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94B71-DF9B-0FF5-A083-2FA9DBF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B9A69-F548-E768-DAC4-B9548D37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3E11E-DF25-4C79-4B57-6E613740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97362-0937-E7CC-754B-87D6B0A6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17347-21F6-4521-2014-00E5668F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203CB-2621-20E7-466C-05ED5D55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1753E-67F3-7C98-A84C-68F7DB88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C948-27A9-D089-61C1-4D269228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9448-4FFE-EA0D-5E4C-3AB4444E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C305F-5F76-8334-CE7F-E42685CA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04A18-F581-C421-AE9F-B90F3CA3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DBB80-3102-1DBD-9FBA-23EFA51D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B6FAB-1F98-A12D-6D72-41C1FE6F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757B-A2C6-FA54-A9DE-C9BAA221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12189-8566-D07E-6762-09E53553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AD865-2C4D-BC60-F7F7-48862949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CB35E-73E3-AE40-94A5-DBC1C274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F132-E146-C464-BB04-C613D579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7A827-C06A-67BE-EEE2-E3E8574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434C7-E962-AA58-46B7-28FE0035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1A7E9-2716-AFDE-EA78-EBDC5792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70AA5-B9B7-028A-192F-DFBF33DD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73409C-48B9-030E-B964-98408F76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E5C98-0DF0-6E0C-0A83-767C4B1AD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6F312-9A9C-4157-D468-929F342F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A3C833-E1F2-44B4-AB13-B000B65E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48ED62-213F-EDFF-DCDD-1C348B2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0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DB27B-AAC8-8230-0540-35E229A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0E1C3-9912-07EB-5574-88983248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DB52C-B3FD-14D9-7D0B-89BA78EF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1816FA-B36A-1970-8F3E-7E327651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1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77CC1B-94C3-0E49-E236-854C871F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EFD30-99CD-421A-4237-A849633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BD125-1265-CF71-67D7-270B5C4A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F0CE9-9C46-7EBB-0A7A-7B407B48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28CE-8329-63C7-3365-73451384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A0FBE-A3F3-1C03-A9E9-4364A6B2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81175-A1E3-AC5E-03B2-D040561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6F0BC-D73E-19D0-5B13-8D18E1B3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8F7CE-8407-D5DD-B948-9CC3ED7B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3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2B3C-22CB-B604-353A-718B63AD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189136-D2E5-25E3-5E2A-C573C0D94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737C9-C778-3994-F0CE-8446607A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4EF78-B1BD-96F7-4571-2C7B20A7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AAFA6-8BA0-0396-CB3B-68D61D7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BA146-B2DA-C1D9-2414-52D772F0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3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3857D3-DA37-6C7E-80B1-5B6AD297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9A840-9EBE-3B92-6427-9391C6AF1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BEF4A-BE02-5B51-0953-701D98A1C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552B-E8B9-49BF-9187-DDB7CAE3842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8F4EA-9CBE-388D-926A-64BCF3305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D25B2-A3CA-FC03-0FEF-70EFCAC3A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5FBA-0E7A-4DC1-9B5B-F6271765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970" name="Picture 2" descr="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995" name="Picture 3" descr="7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2024-03-10T20:55:52Z</dcterms:created>
  <dcterms:modified xsi:type="dcterms:W3CDTF">2024-03-10T20:55:52Z</dcterms:modified>
</cp:coreProperties>
</file>