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A2678-007F-DFB1-100C-A8D48AF66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5F8D1B-200C-D9C8-00F2-14E3B8B26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0A919-15B5-56BB-2F72-1F388561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CA8B0-8D96-345B-6090-5E9BE43D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E20FD-19C2-456B-5911-0CB481C0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2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2F6C2-0C5C-4558-50E3-37538844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56DCFD-6DA7-ECA7-2C37-CC1ABA60A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BC941-4D86-EE53-7897-6C889D39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54836-AC7F-9946-A29A-50DFC31C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BDEFE-E823-14E8-341C-D86A2B1F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42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79F931-2262-30DF-D9C8-1F6E574D0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9610C-1169-DBAE-0938-1198FF133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C0605-FF99-24D0-EA8C-CEC7F9AB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FB0914-112B-A80A-19B0-BBC74F06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4F419-C580-EDC9-05EF-211F8F02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5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3C971-3897-5740-682C-097F3AE5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E8413-9EC4-8CC7-C6F9-36B19200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B17DC-466B-6696-FCDC-96DAA096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CFFCE-8319-A331-590D-A0AB5107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4613D-5707-01F2-D99A-CCCAC159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3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500ED-DF4C-508C-D802-B3CBF48B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A29E9-23A6-A643-456F-DA39CE6FE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84A12-8032-2E5D-123A-31F4FFDC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7FBCA-92D3-3AE4-D28F-FF0FB32C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62826-F2CD-0985-4BAF-C08E6433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2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F317E-0C9E-A6A3-C737-91463BE3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02AA8-AFB3-D2E2-AA44-06A0B1E2B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78222A-3833-E03D-C4D9-D338948D4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FBF0F-29E4-4BD5-AC0A-F7BED170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4233DC-DB0F-7209-9B74-89BF0A5A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8F69B5-D714-5A0C-5509-4BC9D9CB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12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C7866-F015-92E3-1A1F-D6BF277A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CFB0FA-C02C-99E8-590F-EA0F3EBF9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3F7AB7-B770-5AFF-24B7-3F464080C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AD6107-106D-B0E8-8FDB-E2FA36DA7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4AB5FA-273C-DD26-843E-6FF95278E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EA5D87-11A0-2270-757A-FCD0928E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40526A-ADB6-0BC2-E9E6-5C6E4E87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504A0B-0EF2-3D92-8ECD-116AE9CB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05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1826B-3446-71F1-85F7-1431653B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35EDDB-D872-CBEC-26F5-24BDA6A1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E97680-1015-89C1-A794-DCA0CFCF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039725-DCB6-6579-A288-CDBA02CB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93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866985-BA28-7768-0BF5-4E503F83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55F04B-C895-418B-ECD5-51373F18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9369D9-7D28-FB52-F1C1-934CD11B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6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00646-C1F4-7C24-9A5E-655AE2BF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32298-11ED-8A2F-6073-D29C92AE2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1F9FB2-AD4F-BC3D-89D1-55064A3B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2930ED-FBDA-3799-6E41-FA8A3808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C3CBF-C889-2654-B14F-CC8BD412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E1451C-C748-F773-9F00-6C94FFAC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90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49929-E7F2-23B5-F24D-53454421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1E817F-8708-86B5-FE38-B150816A6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9EA78-C37A-C424-C6C9-3909BBEAE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D6EDB-9083-2008-3C43-8CF9C207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0DB037-E301-B122-C74B-735DCBA3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707A-5AC3-BD44-3CA5-237356B0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6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D71B65-DF42-F926-97D4-0A9D65B0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CAC69-E786-28FA-F1AE-C501F400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A78FB-7224-1578-A827-240CBF7EC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0D837-AA9E-427A-93E8-988B46944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6C26A-21EB-E7C3-B7EC-626BFE66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DDDBB-DFC0-E453-F250-5A6955ED6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24615-D202-425C-9ACA-A880F45B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6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018" name="Picture 2" descr="7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43" name="Picture 3" descr="70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2024-03-10T20:56:00Z</dcterms:created>
  <dcterms:modified xsi:type="dcterms:W3CDTF">2024-03-10T20:56:00Z</dcterms:modified>
</cp:coreProperties>
</file>