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9F405-0F5B-32C8-6932-2BB502D7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5DECF-A589-9C06-311A-8DC59FC39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9DE01-A9A0-9AA0-E216-B978313B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4E05-D1EF-926E-B513-7D85ECC3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27F7-5F02-2B15-8ED8-D0EF601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697C-E1E7-3299-560B-D0942834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A35C4-1CA3-D570-2A77-33337AF0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95921-36D8-F19C-7368-FE2D5E42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78E91-08B5-606D-F181-20D45F2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6AC0F-415A-E557-164B-D1FD8BE2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9FA30-D2B4-2627-3F84-3A3D44110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F5EEC-0C2B-E88C-4060-D6272C24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7824D-D06D-C29A-E7EF-5C95D697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762A-7BBD-4215-A035-56A639FF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02D61-D31E-D88B-9D76-FBB689B9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AF69A-616B-06C2-87A6-E72193F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1C1B0-C279-0CFA-714B-F2DC02B3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DA6F8-E585-FD12-C895-6E95503B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8B08C-7B19-5BF1-A450-7A08D870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EC4F-31FB-238B-0DE6-B7A34D45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4D9B-3408-B59A-8CA8-96EF31CB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9B9FF-2532-177C-4195-DB4B514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0AB69-2158-F203-1D98-C2849ED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F8C13-457D-29D2-2FAA-230E2AC7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2A32F-4360-B81F-7DDE-DC6CC184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BDD31-1E73-03D9-AA98-B32E7D20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4447E-C247-682D-B420-AA305EE7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84E8D-245A-0581-977C-2034CEC8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9D53D-62E7-AB79-69B1-4C30E0FA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51ED4-FC0A-F24E-CB54-4BB528D9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CAC7E-BD82-2FC0-C0BC-C90AD7E0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F676C-EA82-EA1A-29C4-BB52F6AE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DB466-4667-AF22-4CD3-B342E7C7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CC414-8AB4-A27D-8155-5E8820CF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F9281-4871-4EFD-5373-7855A1BC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D9EE83-DC1D-5EED-271C-DE2C92EB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C3DDA-6565-0CB3-0B66-E9AED7CC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762B6-89D9-F9EC-3A5A-DD25D7EE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C6930-026F-0432-21B3-45ADDC2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CC7A-5F75-C1A0-B708-A6D6F810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3E4FA-30B9-E8E8-1F4B-2064B16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B8AFB-5AFF-EBA6-80A3-027B7E2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DE046-11D6-9F74-E991-AB3F77B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8C37FE-D15C-7B23-6D8A-0D5F2819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B3B43-D348-3701-1CE1-380789C5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B1B8D-81EB-9A04-2FAF-CE4D8CC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4776E-1363-6E48-0B76-6D3D8B5F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C669E-C9F5-B985-409B-79BCD024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9D012-1A53-E02A-B4B9-4B88C69C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A1BE8-A619-D466-D650-DF1F5C3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3F094-2E01-C54C-AEC9-1B75930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B07D1-ECBC-7E91-6AA5-8AA73752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007D-B4BE-A756-8A3D-1485976E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FC3E2E-79AD-76D5-369A-58084E9C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1E64B-BF0D-A03E-1F23-EE1E286E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6ED62-1714-75CF-A9B9-94C95EA2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BEB11-F061-5586-C589-4FAB2062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0E8E0-B9A7-22D0-1D46-A35B2C3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1BB50-00B3-BD4E-4E6D-A64009BC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A4F58-1DAB-DAB2-0D6D-2E75F94F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62EA3-159B-D73D-9166-B806F900F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9DF04-2198-22FC-21CC-EB9B1301F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D8C7B-AB05-5789-85CE-B8170ED97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 descr="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2024-03-10T20:56:05Z</dcterms:created>
  <dcterms:modified xsi:type="dcterms:W3CDTF">2024-03-10T20:56:05Z</dcterms:modified>
</cp:coreProperties>
</file>