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4C23C-DA7B-5DAC-5DA4-AE300B38C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87F154-5FDC-AD18-9FD3-2723971F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ACC62-7B7D-AE4E-DA53-E96F77F6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6AD62-2FBA-FD0E-4140-F419BE10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ED41-B995-75C5-685A-25AD7A5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4D46-0F99-04F8-E915-1C20CB6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D81DE-8050-88C7-3CB0-D6478AD36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C9192-1282-5806-5A09-8D55163E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5FD10-9A28-AB51-7536-8140A767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524D8-753A-24E6-3004-6A236CAD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DF9B5C-C5C0-0254-EA32-F0541DC64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E8EED-6715-87C2-7FF7-450F7E2DF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D2BEC-E3D2-BDB7-20C4-3D84E3E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45554-DAB3-37D5-73BD-B9C132E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F36C8-BE73-10A7-8FAD-4295DD1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5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FB7C3-D083-ABC4-E810-43A50500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F6A73-34E9-2AED-66A0-2885C216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104D6-E856-2E6E-8574-36BEFCAA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573D1-FD2C-7D7F-952F-6FC5AE07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DEDBD-A44A-5D99-4FC2-BB08FDE9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C3756-402D-7E6D-8A19-51F1632C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D9D53-A536-FDAA-D0CE-7F2CD8EE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2D915-3CD3-82D1-FA14-854B3D6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D698-B956-F6F5-5B52-DBA41B3F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9AD78-F4B3-08CE-C8E9-06DACFA5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9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48054-D8DC-BEAF-F75E-36C7F6B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ADF65-CA17-7903-185D-505E27A19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44D8B-3EBE-6BA0-10AB-F83C9FB4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CFCCE-1933-0C61-0DF4-4B64A0A1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4C303-A9B8-7FA3-9A0D-FF315DD1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AD9C4-6AF4-FF3A-5B83-A214A3D5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582EC-1AE1-57CA-8EEA-86DF7808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9476F-9363-4F4D-6089-62C064D0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56AE6-C644-D596-D48F-111E083C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97B29-1AD8-35D2-2937-B45974F51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01BDFF-1258-E2CF-6B80-5E258F230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A3B73-2CF8-8A5B-07E0-270ABB08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417DC-2636-46F2-ED07-04F439F5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5B52C-5A64-590A-F3DF-0EEC20B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DFCE5-9A99-125F-D29C-65C7ECAC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292CA-FFFD-A199-5CC2-A589EE3E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E30691-E8EC-D8E9-05D2-7C843D27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43C34-3D89-A149-EA30-6055B11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1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2B424-A0D2-F4C5-AC1D-BE61C37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F21BD-BDDF-F800-E48C-ECCAC34C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066B6-3013-FF1C-46F0-730DF6CD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9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BE97-E102-F017-BA95-9180C728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78CAE-D597-4CFF-5A23-E990CD6C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7B44D-CD8D-853F-78D3-3AB65C36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E58D9-A7D1-96D8-8215-9F3E172F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68C9E-A16B-0B76-151B-0A38FC00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EFF57-436E-2AED-3D69-EA42DA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AE8B0-46B5-7CF2-B6B0-EC0D73D5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81CF7-7720-802A-DF0C-3CB2306D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1BCD5-811D-C8C1-821B-746C64CB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DB344-12F2-18A1-C55C-3AA9A672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0A402-0552-BBD3-7697-526C58DA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544EA-3B6B-BA0C-3FBB-1C7DB20C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716FC-E3BA-81C7-E6E6-06A76AF0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4B313-3D06-F6EF-C84D-9616D97AA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E689-2E63-8019-A209-55D7487BD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2B18-545A-4566-B6DB-8EDD2D01E2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60708-D125-52F7-1EFA-445AAC62F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6932-F91A-CC1A-F3F3-271B8145B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0DFC-8893-4333-8636-956214A3A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9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090" name="Picture 2" descr="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2024-03-10T20:56:13Z</dcterms:created>
  <dcterms:modified xsi:type="dcterms:W3CDTF">2024-03-10T20:56:13Z</dcterms:modified>
</cp:coreProperties>
</file>