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292A0-C4A1-1B38-6D8E-CBDE23B64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4EBB1-AFDB-D680-0244-C30803A3F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D5917-368A-555B-5F52-86FE98B3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AF622-51D8-42B5-7B8D-B60127B9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9E684-FFF1-CE2F-F5BA-C24C3878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9836B-BBCD-CE5F-435F-A71721F4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C943C5-8C77-E207-C743-289F60E17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4E75F-63C1-AF73-F2DB-BF63020A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2B227-5C69-633C-03AC-2335E29D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3F022-CE55-D0CA-DEDC-887AEA83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6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02A9E-421F-E152-F336-43FB3D3F6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8E165-B00B-E8D5-6571-5258D5975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8AF63-311A-3BE3-4743-B114148E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F0D2E-65D9-1ED8-E39D-F27B9949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4B794-ED7D-8ABD-AC44-B138AF25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3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C6F08-94F9-C303-1924-ACAFC10B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8B398-F0E5-F6CE-D481-357F689A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57E1B-0225-3475-E936-A3652A6B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9CDD5-F45D-50A6-5FFF-D5A0F573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CC74A-E0CC-0AB7-C229-83C94FDC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2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E80BB-33A2-0528-2618-BCA6850E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604D5-54FC-66F5-C4CB-9161E489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CD65E-267A-7725-63CA-98BF9D37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FD797-ABE1-115E-55AB-EEBDC004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935AD-8903-0576-F5DD-E594AAC9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D11D3-9032-D050-35BA-116CACC5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C5569-062F-E987-58CE-8193ADA56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28B08D-B697-B269-6FA3-B73A11265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7FB517-8BAC-4BE0-CD12-BA0ACBEA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B7907-6325-A722-7D50-A7229869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9D859-769C-F4B1-762F-A0AD73AA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5095-C828-A927-6B61-FA7BF9CC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CE942-B3D8-7FA4-0C39-74C6A6F3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ADBDB3-0EC9-C4AA-73CD-C0F5FAB0F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647AF7-9AFE-BBED-4FB0-9B4469762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907EF6-D49F-11FC-F435-C62CE35DE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BBBC06-789B-C5FB-9D15-A1BC5498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FC9406-5AB7-1313-1EFA-19BA423B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F0BCFF-7EBC-0B15-A402-DA08E3B3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7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2A420-5C44-9B1E-8BD3-EF533BB1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7D8C24-DA3B-4C78-0A63-8C4656DD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DBA1FC-42F4-5C61-1691-093A9910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E9154D-E179-9E81-18C7-92E767B0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4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4AEA9F-1966-C8F8-109E-2AEBE3EA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DBDED-49FE-6DE6-C504-D1B65FFC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A7123F-53BE-C559-6351-796612D0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4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23D49-AF96-8193-A8AF-6CD7CC54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6640-E1EF-ACA7-3D40-577EF364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48AB5-2FCF-E63A-ADB9-CC4476186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13E51-2A8C-03BB-23A3-308F7D4B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45D74-E7E9-64FC-5985-4A7BD2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FACE2-B79B-560E-BB62-7D2255C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5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D2610-65CA-A3D5-66A2-33A520A5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AC16B7-C7A6-036E-4E71-2FB0BDB8A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D9284-47B8-62A1-0152-2A251FF6C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CBC14-86EE-EF5D-A059-79CE6B67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3AED1-6A36-D3A5-1A07-13A2AD28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7EA75-F439-EEE9-4971-EAD514DF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9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760EAB-0B58-74CC-9E68-22D265E6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36764-C524-6E4E-BEAA-9CC82DFAF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1C019-A1AA-A080-3626-CF6B90761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4DB4A-6011-ACAF-B66D-E21B988A3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5FE8A-DD08-9D2A-6E14-3D4F1478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24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114" name="Picture 2" descr="7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2024-03-10T20:56:18Z</dcterms:created>
  <dcterms:modified xsi:type="dcterms:W3CDTF">2024-03-10T20:56:18Z</dcterms:modified>
</cp:coreProperties>
</file>