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42225-34A5-76F0-4F25-C27714867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988C39-A310-7ED9-3677-5D5F3BFDC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F3074-956E-6298-7B9D-03507761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75E7-60C4-473B-AE3A-9B4B430F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72B3D-DD93-E4F6-2800-32084C23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15881-5332-1734-4566-6E7EF97C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9BA8-D140-4AF0-A7B7-14225DA56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4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12916-3C18-20FC-92BD-9BC5BE16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76F5D3-3903-0D40-5D07-DDBFFF5B4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1FA33-342A-E13A-7972-09623684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75E7-60C4-473B-AE3A-9B4B430F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0BADD-BB12-D298-253D-428B0B6E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6DD210-C6C2-565E-3553-11AB9917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9BA8-D140-4AF0-A7B7-14225DA56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4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ACD6B4-D4FC-D0E7-CCDF-7E96EEA8D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13A5E1-41EC-E350-BE04-E83E8363F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AEC16-4E9C-D2E0-2059-58FE1747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75E7-60C4-473B-AE3A-9B4B430F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2F620-ABD7-A9F6-C06E-678BDCFA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F99C7-46AD-72F6-0F22-302C9692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9BA8-D140-4AF0-A7B7-14225DA56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36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567A4-29F3-D15B-B178-26CCF6D3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02C4A-6989-0131-9ADC-2131EA18C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7A2AB-1429-842F-F586-5CF75C18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75E7-60C4-473B-AE3A-9B4B430F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2B537-8BB0-4BAD-F2CF-4CE08B2F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9A41B-E2B6-5A33-E480-E6844870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9BA8-D140-4AF0-A7B7-14225DA56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4C9BB-E4FA-5D92-44FE-C5BA4B38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58CCA6-2A7D-A09B-CB62-487D7137A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0B873-E7D7-661D-987B-4D2BFCC6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75E7-60C4-473B-AE3A-9B4B430F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0BE865-5938-6604-408E-8EF537DC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438D0-3D8F-7262-DF94-5CF8229B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9BA8-D140-4AF0-A7B7-14225DA56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98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E4254-9006-4303-CF9B-592C8D8F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292F9-E535-F946-1354-2348CE9D1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17F169-3098-6D40-1815-652E61CFA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5E21D2-9C36-E0E1-A09B-F5805377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75E7-60C4-473B-AE3A-9B4B430F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6C8157-F3C2-17B3-6567-0DA48FF6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0A6714-D3B7-1A82-F9F6-EE6E2D90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9BA8-D140-4AF0-A7B7-14225DA56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46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3203E-653D-0F6C-DAE1-435C18BB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7135A3-57BD-EF7E-C34B-ECD8BD3B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CF2023-A35F-E8E4-902F-7F865A025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E44E99-CB03-B33E-73C7-26B871C43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4028E0-BF6A-A86E-AE41-911E42872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21D5AF-2C72-E440-9815-EB170556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75E7-60C4-473B-AE3A-9B4B430F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7909F3-9396-A2BC-836A-42EF8FEC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86FD17-B99C-74F0-7D4A-D8622827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9BA8-D140-4AF0-A7B7-14225DA56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13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56C6B-E499-AAB8-A7A5-75B6F348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E7E11B-DA17-3D8A-16F4-D735D5AB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75E7-60C4-473B-AE3A-9B4B430F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1D594D-531F-2886-86DC-AC576DD8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30FDF-3901-874C-C0F3-78D5E271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9BA8-D140-4AF0-A7B7-14225DA56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9EF5B4-A1F8-C199-FB15-7DA0FF29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75E7-60C4-473B-AE3A-9B4B430F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771D67-ECA9-5F23-59F8-ABA57F4E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8C5B36-AF33-AB83-10C5-A06F6FF9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9BA8-D140-4AF0-A7B7-14225DA56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7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3200-B0A1-5069-69D8-F1DFB7DD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0CA80-F59E-867C-B363-ECC29FB3D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A3A41-C362-6D1A-1A35-32F07E467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87D1E-E44A-D9FF-D755-C7A06C0D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75E7-60C4-473B-AE3A-9B4B430F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00D93-18D2-426D-098F-4B0F1ADA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4207EA-C504-6CEF-2F61-2A7230E0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9BA8-D140-4AF0-A7B7-14225DA56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9F65B-57D7-CD69-E36A-4A3C4E3A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5DEFEB-E40A-8DEB-E73D-BC2770C63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5DE323-8BF5-B7AF-8933-E064D3101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A9871F-3CFD-DEA8-C867-3CD28160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75E7-60C4-473B-AE3A-9B4B430F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952AD2-7878-B2CA-B8AB-EAC68CE6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7D53F-936E-40B2-A112-033C8BCA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9BA8-D140-4AF0-A7B7-14225DA56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71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5EB858-56C9-4CA7-E8B5-D0099858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14354-4693-5973-D67D-0077BDD33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8E704-4935-4900-6DCC-A2C120DCF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75E7-60C4-473B-AE3A-9B4B430F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4A098-2AE4-6870-41A0-BAC3BFED4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70D5DC-44F9-1843-0E0E-61FDF97CD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49BA8-D140-4AF0-A7B7-14225DA56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52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138" name="Picture 2" descr="7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2024-03-10T20:56:22Z</dcterms:created>
  <dcterms:modified xsi:type="dcterms:W3CDTF">2024-03-10T20:56:22Z</dcterms:modified>
</cp:coreProperties>
</file>