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2233B-1F92-F8F6-D6C4-A3FBFF553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B9AE08-6514-590A-B0EF-A893F3CF8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26BD4-5908-C37D-6FF3-E7A2BFAE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E34-6C8D-4E9C-BAB9-2110685CF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EE3A6-6D80-435A-E123-5B27F7CC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DA686-8431-5B91-3B76-D419DBC8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42FD-C556-4BFA-8D0A-076CDE83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39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AB108-6E80-52A8-25FC-E3DE83D0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10C96F-6243-A898-6CD1-F4BEC6D7C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A5F67-316C-193E-250F-097FA8F1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E34-6C8D-4E9C-BAB9-2110685CF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A6F63-7FC6-9FF0-E383-30C1FEA7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FAF27-36FB-595C-C529-E2E9D33E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42FD-C556-4BFA-8D0A-076CDE83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96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479CDA-C3DB-81D3-F658-FC1A9A49A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C11CC1-8EC0-1FE3-1F2A-21BADE3CA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6AA79-0ADA-A6B1-BCA4-65F6F99D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E34-6C8D-4E9C-BAB9-2110685CF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B3A06-1A42-B3F1-43D1-CE9E4FCE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B8F68-51F4-9E24-F522-4C28AD86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42FD-C556-4BFA-8D0A-076CDE83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21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3C817-354C-A6C4-A31F-8E8555B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D1C9B-059F-F239-5D3B-75532812D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192FC-FA2C-B180-2F74-C54DC8D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E34-6C8D-4E9C-BAB9-2110685CF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89D264-F6FA-9494-AB3F-5099D17E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9257-41BD-5420-64D4-ED1C8197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42FD-C556-4BFA-8D0A-076CDE83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3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86497-612B-2661-970B-5F7B0B25C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968E39-DAF0-EC66-F2BC-4988F5A0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3FA31-9E95-D81E-052F-8B1AACC7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E34-6C8D-4E9C-BAB9-2110685CF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55A5F-2C6D-CC88-1AB0-5F6C39C5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36407-B3DC-F199-0231-E89F2205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42FD-C556-4BFA-8D0A-076CDE83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6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3377F-55E3-1764-D5F7-F21C9EF7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A1A39-310F-7396-6E0C-D478FD530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10301A-610A-777B-24B9-CE86E434D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156D4B-D0E9-023E-5AAC-93679F81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E34-6C8D-4E9C-BAB9-2110685CF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A21555-BA58-A593-7297-63E1DCD7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43474-92D8-8496-7BF9-92F89D44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42FD-C556-4BFA-8D0A-076CDE83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0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B52BA-4DC7-756E-051B-93D3C960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D96E8B-345E-9E5B-A6C6-6882737AF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C9C434-472C-EFC5-DF8B-78CAED024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C36CB1-7631-7442-8895-1ADDD307D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C0F027-95D2-4F7E-D37B-2E70BE9FF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8353FC-1D4E-599E-020B-ABD27070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E34-6C8D-4E9C-BAB9-2110685CF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EA09AD-A9C5-4C41-40FE-17CA44F8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691811-C8D5-DB53-13FA-FD0DB336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42FD-C556-4BFA-8D0A-076CDE83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43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2F444-ABC3-A826-90B1-ED51AE80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17FF71-78D6-7919-B02E-5129DBC9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E34-6C8D-4E9C-BAB9-2110685CF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5E83C4-0F9A-FF28-5B92-39C541B1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4E9B3F-C55B-DED9-F2EE-A0DB581B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42FD-C556-4BFA-8D0A-076CDE83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5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D11249-8E9F-6B0D-1D38-C5C602A7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E34-6C8D-4E9C-BAB9-2110685CF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BAA03F-B797-17F5-DE8A-16C79A8D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E295A6-A4A9-979C-8D74-BE9F0587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42FD-C556-4BFA-8D0A-076CDE83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6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DC58C-EEC9-AE57-534A-82B11F94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BA1F7-2AE5-7DE3-9371-1B4892CAA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3D2D25-5221-0196-A55C-12C562BF3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906669-2D73-17B5-B92A-5E9C9C3C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E34-6C8D-4E9C-BAB9-2110685CF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BC4697-7C32-F2E3-AA01-18C833E3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597886-F150-7183-8E26-6AC1ABF1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42FD-C556-4BFA-8D0A-076CDE83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86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F15ED-8A00-DB13-ADB8-40C686C8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5C8C02-DCD2-47EB-8953-F4E736C39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D9D5B1-231B-5DEA-CC9B-6960903B4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32EB7C-4142-1D0C-5D4C-0E84E2AB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9E34-6C8D-4E9C-BAB9-2110685CF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973CEC-8458-8B07-9F4C-D21586A9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2424BF-4A22-EC1B-13F0-19D4FFED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42FD-C556-4BFA-8D0A-076CDE83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9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1509C6-16F9-416B-518B-BC19A72F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9239B-25F8-2E39-875F-CB9FB3E59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9D2C1-876D-FF7B-0932-76E8D2A35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19E34-6C8D-4E9C-BAB9-2110685CF4C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B7A3E-0D49-EBDA-9FA4-A0F2D133A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3AE6D-548E-3ED4-4528-C55AE8C8B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E42FD-C556-4BFA-8D0A-076CDE83B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8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162" name="Picture 2" descr="7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2024-03-10T20:56:26Z</dcterms:created>
  <dcterms:modified xsi:type="dcterms:W3CDTF">2024-03-10T20:56:26Z</dcterms:modified>
</cp:coreProperties>
</file>