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46F29-4F53-695E-E34E-EF7FB2D47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D33C7A-061A-8E20-2564-994918115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A416D-9CB7-3AB3-5330-E07E2363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2728-FF43-4A54-AD6E-FE2767725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67D43-4913-261D-2865-45FD33A7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3D075-B4E5-785C-8246-0181E135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0B21-A42C-4E22-9492-1D25BBC8D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0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0E4B4-43A0-35EB-815C-1E040061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FCD90D-991C-9C35-7050-0C7A03A57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A8229-85AE-1AAC-43D5-D7DF117C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2728-FF43-4A54-AD6E-FE2767725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8248D-EDBA-16C6-E297-AF328921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E4EB0-91B0-2599-540A-FE996B0A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0B21-A42C-4E22-9492-1D25BBC8D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0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6F53C4-018D-BA56-AA13-C7A96B325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08A22D-5FB0-EF7F-2FC2-CAD26E795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604F4-2B1F-05B5-1DE6-A61389EF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2728-FF43-4A54-AD6E-FE2767725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7EAD1-5485-ED74-2A29-792127DC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453C3-3D09-97EA-EEF7-C3390A85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0B21-A42C-4E22-9492-1D25BBC8D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23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9BC73-1B62-832E-419C-2AAD7A49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F5C10-B92A-86DB-8061-123590A7F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63AAC-8121-C6B7-45D0-FB98BF07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2728-FF43-4A54-AD6E-FE2767725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DFA17-24EA-C858-B223-40FF06EE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19E53-ECC6-74ED-AAD8-0DF5A5EA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0B21-A42C-4E22-9492-1D25BBC8D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53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AA3BB-F8B4-0AAA-A832-9E90FD466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3D4E2F-5C3F-EADD-7648-91B16F81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D29112-14EF-3F16-D4C3-305E91F8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2728-FF43-4A54-AD6E-FE2767725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DE9C5-BFBF-6732-4EDE-4A621401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03F21-BE04-92C9-E51E-E14D5634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0B21-A42C-4E22-9492-1D25BBC8D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2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5BAA-9394-DBC9-A105-CF0CDB1A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F386E-D1FE-31F1-40C4-9FD781027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58EF3-91D3-0F2A-B0D1-9B914A25C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59661-15A5-1C89-2E3A-87D3C91D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2728-FF43-4A54-AD6E-FE2767725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781B62-9747-BFD7-ABD9-A855538A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086624-355C-F036-075D-22DD16B8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0B21-A42C-4E22-9492-1D25BBC8D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12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7C494-DF97-799D-25BD-4531DC24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A4CA72-1A61-6E55-C9BF-6E73474E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F6AFD1-7787-686D-A7EB-E66776581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D62A4A-FAD8-62C3-A726-9EB32B496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FF1C12-FBAB-A7F8-DF13-282CFB873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CE386F-6F93-361C-B09C-9409C952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2728-FF43-4A54-AD6E-FE2767725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CDDCEF-5DC1-BC59-AE50-F1D99322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CD4537-6E5B-890F-9DBF-4675A4E0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0B21-A42C-4E22-9492-1D25BBC8D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0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07945-1880-C297-E429-DF2FB056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DB63F1-B0C4-FAE5-4EEF-7A10E161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2728-FF43-4A54-AD6E-FE2767725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2D5776-7C91-7F87-696D-5B8CE2BB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70CC1A-59F4-CEE0-0755-68858668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0B21-A42C-4E22-9492-1D25BBC8D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1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97C1BB-C3A2-73D3-31A6-4C6095E6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2728-FF43-4A54-AD6E-FE2767725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28C7EE-5B09-AD93-7BD2-844C834F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AAFE77-EECD-334F-26FD-27BF5316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0B21-A42C-4E22-9492-1D25BBC8D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9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C51FC-F570-10E9-E554-4787B7F4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97395-D911-5B4B-4A39-A7DF713F7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CC81ED-2A01-AF10-2566-CAB3E0097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19BC3E-2D96-12F8-CEF7-024B00C9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2728-FF43-4A54-AD6E-FE2767725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FB779D-6961-53EB-C62C-F5ED1B7E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3BD66C-A6EF-3CBF-95CB-7019ABB0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0B21-A42C-4E22-9492-1D25BBC8D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8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BF4A3-0250-AB19-A940-2479FA90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C4B056-5282-02EE-7CA1-EB4D290CE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3A890D-B7A8-E465-2F7F-05FEBB526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89BF8C-5E25-C762-4E91-6E46B3A7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2728-FF43-4A54-AD6E-FE2767725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DF16EA-D0D6-D97D-9014-CEE37615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86E10F-7FBE-9CD9-C565-812E97DE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0B21-A42C-4E22-9492-1D25BBC8D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50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74F52A-8A02-FA95-6A5C-A16ADF9A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88B1E-421C-D791-8617-B35EEA6EC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B8F34-D3BE-B18A-D99D-DCCED0E5F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32728-FF43-4A54-AD6E-FE2767725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0FC63-D92E-B1DF-E53D-7103E51C1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F4D98-24A8-5820-E3A6-34DF2AA2E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E0B21-A42C-4E22-9492-1D25BBC8D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62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186" name="Picture 2" descr="7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2024-03-10T20:56:30Z</dcterms:created>
  <dcterms:modified xsi:type="dcterms:W3CDTF">2024-03-10T20:56:30Z</dcterms:modified>
</cp:coreProperties>
</file>