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66C9-DB13-3FF0-4DC7-CCE4C21C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2E51E-959E-B643-2CBE-564DF143F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FDC05-2888-3ACC-E944-85E40400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29A83-D8C7-544A-83A4-5C02D27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FA05C-ACC8-7FCC-3A48-ECB5A3F9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C2258-6029-5E95-6AA5-415B8357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C6BBA-FB51-747E-EF27-9FC3694F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DF498-AAF4-4693-797C-B315C21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3AA4F-4111-0C20-8E80-0B5E71B3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55117-BCC5-6077-4972-AFD960D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85240D-3413-ACFF-3627-6D5D8BA74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01DCB-E2D4-F8AE-F186-D7F43202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897ED-11CA-ECC6-7FB8-729C2FD6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66BEB-9F08-424D-48A3-9796F1A0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1D504-7179-B727-23CB-6DC23B2D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0AB1C-6E3E-D93B-25DE-13B9EA8E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DBB0D-8CD5-E3B9-C25D-ED7F1C19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31638-F6EF-6304-A067-E4DDDC80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7BBBD-FA4E-5060-55FE-19FFB85B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60DF9-1233-75E5-2DE7-C09E122B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A23B-1224-4A49-FBDE-5FE8FAA5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D9D80-26AD-BC1C-3252-362F54DA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46364-D5C7-C331-112A-913DE01E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AB656-990E-9ECD-A32D-F2BCB5BB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AA7ED-19FD-8D78-882B-9083A56E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95BA3-C793-2A4E-F5A6-968C87D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28780-590B-42E2-E7BA-559EEC264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D498B-38E8-97CC-E9B4-C66DE15F4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E1AE3-4DA5-BD35-3846-EA0189BD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52C31-81A1-2F74-FB0F-9A9CB3B4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06E0D-6532-F58E-9EEA-1A9EC4B1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1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856C0-F555-19D3-266D-7D60D292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E6CCD-5EA6-D712-A017-D7E05E234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78165-5A53-9BD5-5F48-7BE830F6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52C64-B5CD-62A6-A87E-4C7BFD56E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BF3BA-5DB7-70C9-8C86-AFADFAF42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50EA0-C52B-DAFF-DCD6-919B0A7A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5B328-A070-9F8C-CA56-88F80A26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8AF3B3-F1E9-6770-DF0A-FD501CBF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EAC52-7592-6557-186C-C49BB22D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C7C2B-D783-35C8-53C1-2C290D2F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DEE3C-E379-B074-C7B9-C527EB7C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038F8-1CF5-4F7E-681F-725C7A6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B1407-B3D5-44AD-B6B1-E28CB522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6BBA0-A41A-2E98-054C-22709965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37C8D-BBBE-8FB6-E1E7-6A33C5FF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189B4-ADD1-FC6D-3BD0-6F767D12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BC5DC-3D21-855D-1D8E-AC12501D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34A79-E7B8-C731-58A7-8945BFB8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49CB5-FE7B-C11A-F50B-6F3A2E83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300F2-63A4-7433-978C-FE29F063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E9E76-8947-A6CE-5D44-3F9386B5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381B-2192-BFFC-A730-74B1E8AA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E9896-498C-7748-0C8D-E00E34057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3B632-570B-55A4-76CA-3D3F3114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2CE66-511C-D5FB-FE5F-84907F49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5498B-BFBE-DBA7-1BCE-215F6DDF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88692-3756-95B9-3523-4D412CF7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0863E-07CC-03C2-A918-594D3055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FFF98-3157-0505-4E3B-ABAACC10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2B891-1B30-3984-C3A5-721AD74DB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DA3-D412-401A-88FF-680411239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137A-8ACC-F163-F27D-A15F04041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884D7-BC97-F712-68D8-E8762D99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AC12-D122-4ABC-8EC4-9A068366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234" name="Picture 2" descr="7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2024-03-10T20:56:39Z</dcterms:created>
  <dcterms:modified xsi:type="dcterms:W3CDTF">2024-03-10T20:56:39Z</dcterms:modified>
</cp:coreProperties>
</file>