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0562-2415-F1EF-1B4E-4A6197894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21F7B-F12E-BA93-81EE-993F5FA1D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01F94-F1DA-8DA9-563C-31BE2BC3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21344-B206-9C41-8CDF-306627E4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54792-43EB-E0DE-7A4B-616D40DD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8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E26A-F6B0-56A6-805A-D75A3531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F2087-3A05-F43E-3447-800EF1AE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8A548-2C78-E2B5-EA1A-9BEFD1A6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11B12-411C-C2D2-6C65-E1F2DC64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8DC8B-0B86-45E2-52D4-782D4871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4D2043-A068-77A2-BA31-9B3736643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821B0-9853-ECA9-FDDF-DD286E39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D26A5-3FDB-82E9-FA37-48B0448E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FD066-33CE-0837-407A-6A965AFA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060CF-1D76-9009-9E9D-D94D8C0E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4A49-1054-F239-FCFC-02A8A9AC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A2583-F58F-E32B-9739-FC8FC01E0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DE630-8C5C-E4CF-D0C5-8DF5BDDA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3C4FB-950F-517B-B692-ECCED91D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9CD9C-A023-96AF-31B6-811CACB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0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AA2A-4F32-46DD-C523-8393D18D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7DC21-49A4-4086-B222-F28E1BD0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67FF-1265-D269-0C65-A2462AE5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9A6D-F9C3-FF8B-ACD7-B472E72A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BBE8C-A404-5BE0-C256-037D7DB3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3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2D43-042E-F8E2-66B8-31FB7494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00F46-7F33-756A-8221-7C8DDD230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93092-0113-820C-C9B4-0C65B581E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34A19-3154-7180-3DF1-4C2CF5C4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1FBE3-4F0F-30AE-B735-3732B71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8178B-9B3D-DCDA-C66D-DDBF4EFD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9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D907-20E8-78FB-48E1-562D0E9F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991BD-A316-CC93-C680-BA3DB2E02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165C6-BDF8-BD09-D740-2FA49E63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D01E7-4F5A-4EC3-F981-795E0D38C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8E6537-622B-10DD-C1DB-8C8113C5E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4C0E45-D0B3-A290-3576-574D82B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10CEB-0DA8-FE47-E36C-1D73F601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C3F3DB-5672-4D35-B6FA-6145C002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7008F-F774-2114-5B55-54DB328F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A1D0C7-A9B2-DCCB-DC69-B53CBF92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200F7D-4313-02A3-B062-CC34E82B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02A1BC-7E07-E3F3-1DBF-32A238A9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5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A7247-C942-0551-2410-EFFCAAF8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573E0-E040-FFBE-D2D2-B16895F6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9FF2A-310D-FD68-925B-D19DBF2F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5003-896D-F2C8-78BC-AA26460F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F9D81-186A-EC18-7A87-5622C71B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7AC24-858C-0613-5606-42F8003BC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A66A3-B151-1E12-A653-E8E5C1BA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F22CC-817C-643A-7CFA-F0397681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3370E-B0DA-628F-4B60-F3802805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A4FE-C0B3-A63F-93D7-ABA3F361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2735AB-9968-0A4D-7533-244113438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501C3-C69C-7CE0-1D15-F66D807A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89D43-535F-1158-6F24-D94E78EB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B524F-DA38-C87E-A1C1-E047F8DC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DAC71-134F-67B0-6C80-6DF72571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0109FD-721A-6DB8-7F11-C147207D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4BA74-A715-77C2-CFF8-FDFF96FC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6063D-D50A-81D5-6914-D06E24C08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CDC8E-7534-8293-FEFD-442B2AEAE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330F5-9F1F-EA0A-6A46-E4EF82F7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0" name="Picture 2" descr="7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0355" name="Picture 3" descr="7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-12700"/>
            <a:ext cx="9129713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2024-03-10T20:56:57Z</dcterms:created>
  <dcterms:modified xsi:type="dcterms:W3CDTF">2024-03-10T20:56:57Z</dcterms:modified>
</cp:coreProperties>
</file>