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37A95-4E8D-7EBD-6957-B875D98D8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1EF80E-6AEE-7C39-5258-6CA3A5360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70D0CB-00D7-AFFA-85D8-8B51F81C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383C-83C5-43C0-9CB5-F1DDC5886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93C2B7-ED73-9385-5C13-2659F572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4F52B-677D-9193-A061-517117B5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9C74-0AC7-4053-AB2B-387A43ED7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35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E9A60-EE76-5989-095C-D81DDE70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05CC34-BE43-94E9-FDE4-D629252EE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0D81DA-3F7D-2C2E-5073-709A4CA4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383C-83C5-43C0-9CB5-F1DDC5886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EF3536-AB36-3C7D-E447-3317A86E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64F8D2-97B3-E5C0-6827-7A9C9A14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9C74-0AC7-4053-AB2B-387A43ED7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75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6AF3D1-5F16-329A-2470-DC9634C38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52DD77-6F24-7D1E-AF35-2CE67512C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6C5BE3-76C3-3417-3D34-926C9248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383C-83C5-43C0-9CB5-F1DDC5886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7B362-A927-014A-90EB-4006548F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FB21AD-0910-A22F-F09F-BBA672C1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9C74-0AC7-4053-AB2B-387A43ED7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6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CB7C7-BCB5-41D8-DB84-84517BF21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2ECA3-CB68-BDF2-28AD-BE6DF7FE5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CCD8EB-FCDB-106A-6732-EC645AB5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383C-83C5-43C0-9CB5-F1DDC5886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70F84-2E2B-3E6E-D99B-8C6171CF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77065E-27B9-5306-0EF2-9CF80D23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9C74-0AC7-4053-AB2B-387A43ED7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80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F4EA1-9030-758F-D1D3-02EBE7581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661419-7E7D-A65F-FB66-854346DB0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CC6B6E-4F60-EC8D-4D51-3E71A9B0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383C-83C5-43C0-9CB5-F1DDC5886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5F6EBF-C730-DFDF-1FCA-56CAD287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32E3B0-00E7-E07D-5C53-E9CA1F89B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9C74-0AC7-4053-AB2B-387A43ED7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00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E77FD-B9E3-BF90-49E0-48908D6A7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807CA9-8FC9-719F-4690-B6DBD9198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E77DB9-CE72-2CB4-786F-19DACC110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D9F8D8-1E0D-40AD-9141-C17F9CDE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383C-83C5-43C0-9CB5-F1DDC5886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D5B911-D173-9569-6C7A-B623AEB6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EAF5BC-53AC-A1DC-D788-9476AD6E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9C74-0AC7-4053-AB2B-387A43ED7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04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E8127-CE8E-0D35-AA75-BEB743D5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182AC4-B90E-CFD0-2B6C-9E089943D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D3441A-EFAD-CBD0-46C5-A0620DD83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679F99-CE9D-DFD1-BA61-1D376EFE9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233B59-142B-63ED-FBFD-EC658912C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33CF09-2283-A793-6DA2-046DBE26F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383C-83C5-43C0-9CB5-F1DDC5886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058FEA-17C0-FC4E-8152-18B452B44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2E4E30-B8D9-D15E-FA0A-2F0A3F9B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9C74-0AC7-4053-AB2B-387A43ED7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0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C5CB0-8478-3645-01ED-8A5607B2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B60138-3F02-C445-1D78-B9DE49C94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383C-83C5-43C0-9CB5-F1DDC5886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E1EE71-5050-CD37-51DA-A5F7B6AF0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B77A9D-A82A-8F10-C12C-393245692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9C74-0AC7-4053-AB2B-387A43ED7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80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D3FE2C-2144-1863-3A1B-1BB5973CF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383C-83C5-43C0-9CB5-F1DDC5886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841F04-9717-07CA-B1A8-00590ECD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F75F73-0C7A-761F-CB06-E828A438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9C74-0AC7-4053-AB2B-387A43ED7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69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AB824-AF6E-EDDE-6322-965A4A961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DEE7B6-DA8D-8964-7C61-D9DD282A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3400D2-F857-894C-05DF-93A84096C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522304-C3D6-4F25-A507-22EB2D0B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383C-83C5-43C0-9CB5-F1DDC5886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775674-4288-A0F8-9DE5-4FEBE896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3EB61A-0213-9DE8-BBAB-85096160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9C74-0AC7-4053-AB2B-387A43ED7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1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76626-8212-E5E7-6AA3-1B6CD7440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0C1C89-9204-9DCA-B395-ABE022712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05E04C-F944-9FF6-C873-45C25EBEC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5134F5-4CDA-2889-75B1-BEA2F5B66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383C-83C5-43C0-9CB5-F1DDC5886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5C367F-44ED-EE99-1A51-CEB4E2AE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44ADB6-09F9-B1BA-BFF5-264CFC68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9C74-0AC7-4053-AB2B-387A43ED7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44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B3037F-E980-CB0A-10CE-85AC0061D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D50F1C-D72E-A2CF-5818-245DFF166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1D5BE8-EF4D-B4DD-5620-BEC9E65F1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7383C-83C5-43C0-9CB5-F1DDC5886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F5CFC-3BD5-820A-89FE-0701B63E7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C0567C-E5BE-0BFF-BEB7-3D5002A9B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89C74-0AC7-4053-AB2B-387A43ED7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82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0354" name="Picture 2" descr="7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2024-03-10T20:57:01Z</dcterms:created>
  <dcterms:modified xsi:type="dcterms:W3CDTF">2024-03-10T20:57:01Z</dcterms:modified>
</cp:coreProperties>
</file>