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B8F31-2C4E-F00C-4A00-B4C2122A3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4A8CA-55E5-DFF3-A766-AC73E8576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221CF-764D-A3F8-4EEE-AD5CAE3A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4A260-AC50-8E31-6DE0-4B0672E2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64F99-2836-4CB7-81B5-1686E11F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7CC1B-2AE1-DAD0-807A-923313E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46E00-A988-3A94-5157-DBC4A1693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D6A1A-264C-2764-8916-3EDE62C6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ED9CE-0BD7-3724-FE35-257B1E3E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8AE81-66B6-3AB9-85EB-74F1101D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4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AE47D-D36D-0C68-5AB6-7E89BA121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BEBB1-F28A-5249-3D3E-5F4FC4D21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9A30-6151-74BC-8E5F-64A4F430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56608-AF83-E9A4-1E63-67E6CBCD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C23F4-7193-8CF7-A4A5-DC2CA27C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D743A-6E8D-61C3-B57C-974F1448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5CE35-CD42-EE94-EC19-123699F2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F9D44-00E5-C279-6CD5-A79B9D37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1A57-8FE7-C9CE-BE2D-E1693E42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10815-CAB1-43D8-FD6E-BE7D337F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D107-2890-33A7-9EA1-5B225ECC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DC85C-9A1E-56AC-A4CF-A7E01E33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98FA1-A680-9BCD-57DF-258DE3B9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61A26-8757-2097-1089-85B629AC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3F1E2-4268-BA2B-065B-54617C53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0DDD6-3684-9FC5-B384-3133E053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5A56E-35D0-0F41-F034-DA7F24FB1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B86F3-D417-66C6-3A40-8EA4E4DD7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B109F-A73B-3026-9883-09BDB22E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CD7A8-6894-D927-D6C1-14711F21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818D2-4FDD-4981-0ADF-5573DC2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F4D67-CC19-D735-B1DA-DBE5731E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090C-9A40-C6A5-68F8-3DAEF9AF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FA21C-7695-E9E4-1F2D-170E6B60A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9D583-5EE8-E632-64BB-0FC36E0C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41F6F0-313B-20C8-54A7-6EB4C8730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71EF7-2E84-8483-7EDB-8194FF11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965B4-92BB-4CC5-6C63-EEC34993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213D31-30E2-23A0-6C6B-59762318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278D8-6209-F3D2-9270-C381A538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93A5E-912C-5692-38D3-C3A81F2E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1D7E5-1B34-06B7-EA4D-C733AAF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C8A9F-2ED1-B6F0-0299-041B1BB6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4B8616-96AC-CA12-F6C4-DD7E57FF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557513-EB4E-6166-CBF0-3C1CB706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CB842-2CCC-345D-E09F-12A93558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5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2C050-1686-688F-8814-C027FCF4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409EC-CE6D-F210-A57F-E8839EA6C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F87DB2-0F69-EBBE-A0FB-EFE5BAD9B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9F1BC-A247-35B0-43AB-D40C644C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A5675-6E01-B90E-8831-BF70389D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FF250-D195-B74F-57DC-DDB5C604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0F2EA-6C0A-827B-F7BF-2B5FE7F2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F7F991-62A4-B619-2F18-C2E655CC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84CF7-F487-B3F7-077A-96664B5D6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28ED-FB7E-AEED-218F-BD7C0E09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77944-4DBC-BC99-A059-5C04EA12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12F80-313E-F9A0-1802-A4E6647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A23082-9B8E-468F-EBA7-AB593EF1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2E25F-61B0-3899-F1C4-5AC4204B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2C962-891D-3562-6C96-B50ECD13F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A24B-EBEA-42F3-B56D-B6B9BBB07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A9F3-5941-F91B-5B86-632CEE345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EE0C3-4C55-8BAD-B26C-03392007A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BDF5-42A4-400E-91E4-A4EED27D3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0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 descr="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2024-03-10T20:57:06Z</dcterms:created>
  <dcterms:modified xsi:type="dcterms:W3CDTF">2024-03-10T20:57:06Z</dcterms:modified>
</cp:coreProperties>
</file>